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26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7" r:id="rId2"/>
    <p:sldMasterId id="2147483708" r:id="rId3"/>
    <p:sldMasterId id="2147483715" r:id="rId4"/>
  </p:sldMasterIdLst>
  <p:notesMasterIdLst>
    <p:notesMasterId r:id="rId28"/>
  </p:notesMasterIdLst>
  <p:sldIdLst>
    <p:sldId id="257" r:id="rId5"/>
    <p:sldId id="333" r:id="rId6"/>
    <p:sldId id="258" r:id="rId7"/>
    <p:sldId id="337" r:id="rId8"/>
    <p:sldId id="317" r:id="rId9"/>
    <p:sldId id="290" r:id="rId10"/>
    <p:sldId id="341" r:id="rId11"/>
    <p:sldId id="308" r:id="rId12"/>
    <p:sldId id="334" r:id="rId13"/>
    <p:sldId id="324" r:id="rId14"/>
    <p:sldId id="332" r:id="rId15"/>
    <p:sldId id="302" r:id="rId16"/>
    <p:sldId id="328" r:id="rId17"/>
    <p:sldId id="303" r:id="rId18"/>
    <p:sldId id="335" r:id="rId19"/>
    <p:sldId id="318" r:id="rId20"/>
    <p:sldId id="319" r:id="rId21"/>
    <p:sldId id="300" r:id="rId22"/>
    <p:sldId id="304" r:id="rId23"/>
    <p:sldId id="320" r:id="rId24"/>
    <p:sldId id="294" r:id="rId25"/>
    <p:sldId id="327" r:id="rId26"/>
    <p:sldId id="298" r:id="rId27"/>
  </p:sldIdLst>
  <p:sldSz cx="9144000" cy="5143500" type="screen16x9"/>
  <p:notesSz cx="6858000" cy="9144000"/>
  <p:embeddedFontLst>
    <p:embeddedFont>
      <p:font typeface="Inter" panose="020B0604020202020204" charset="0"/>
      <p:regular r:id="rId29"/>
      <p:bold r:id="rId30"/>
    </p:embeddedFont>
    <p:embeddedFont>
      <p:font typeface="Inter Medium" panose="020B0604020202020204" charset="0"/>
      <p:regular r:id="rId31"/>
      <p:bold r:id="rId32"/>
    </p:embeddedFont>
    <p:embeddedFont>
      <p:font typeface="Work Sans" panose="020B0604020202020204" charset="0"/>
      <p:regular r:id="rId33"/>
      <p:bold r:id="rId34"/>
      <p:italic r:id="rId35"/>
      <p:boldItalic r:id="rId36"/>
    </p:embeddedFont>
    <p:embeddedFont>
      <p:font typeface="Work Sans ExtraBold" panose="020B0604020202020204" charset="0"/>
      <p:bold r:id="rId37"/>
      <p:boldItalic r:id="rId38"/>
    </p:embeddedFont>
    <p:embeddedFont>
      <p:font typeface="Work Sans Medium" panose="020B0604020202020204" charset="0"/>
      <p:regular r:id="rId39"/>
      <p:bold r:id="rId40"/>
      <p:italic r:id="rId41"/>
      <p:boldItalic r:id="rId42"/>
    </p:embeddedFont>
    <p:embeddedFont>
      <p:font typeface="Work Sans SemiBold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633"/>
    <a:srgbClr val="FFFFFF"/>
    <a:srgbClr val="CC3300"/>
    <a:srgbClr val="F4932E"/>
    <a:srgbClr val="F06633"/>
    <a:srgbClr val="F66834"/>
    <a:srgbClr val="E07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BF0C2-DABC-485B-A2AF-0F090AA52F74}">
  <a:tblStyle styleId="{71ABF0C2-DABC-485B-A2AF-0F090AA52F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Churn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B0F0"/>
              </a:solidFill>
            </a:ln>
            <a:effectLst/>
          </c:spPr>
          <c:invertIfNegative val="0"/>
          <c:dLbls>
            <c:dLbl>
              <c:idx val="2"/>
              <c:layout>
                <c:manualLayout>
                  <c:x val="0"/>
                  <c:y val="5.9749864670477093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ADC-43B5-843E-DF9218FDE32F}"/>
                </c:ext>
              </c:extLst>
            </c:dLbl>
            <c:dLbl>
              <c:idx val="3"/>
              <c:layout>
                <c:manualLayout>
                  <c:x val="2.1536889384669929E-3"/>
                  <c:y val="-5.9749864670477093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ADC-43B5-843E-DF9218FDE32F}"/>
                </c:ext>
              </c:extLst>
            </c:dLbl>
            <c:dLbl>
              <c:idx val="4"/>
              <c:layout>
                <c:manualLayout>
                  <c:x val="4.3073778769341445E-3"/>
                  <c:y val="3.25912117669164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ADC-43B5-843E-DF9218FDE32F}"/>
                </c:ext>
              </c:extLst>
            </c:dLbl>
            <c:dLbl>
              <c:idx val="5"/>
              <c:layout>
                <c:manualLayout>
                  <c:x val="2.1536889384669139E-3"/>
                  <c:y val="-6.51824235338317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ADC-43B5-843E-DF9218FDE32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8.8800000000000004E-2</c:v>
                </c:pt>
                <c:pt idx="1">
                  <c:v>0.59730000000000005</c:v>
                </c:pt>
                <c:pt idx="2">
                  <c:v>0.72399999999999998</c:v>
                </c:pt>
                <c:pt idx="3">
                  <c:v>0.76500000000000001</c:v>
                </c:pt>
                <c:pt idx="4">
                  <c:v>0.83150000000000002</c:v>
                </c:pt>
                <c:pt idx="5">
                  <c:v>0.92930000000000001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CF-4180-A55A-F55402C90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rgbClr val="CC33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2.1536889384670523E-3"/>
                  <c:y val="0.10429187765413077"/>
                </c:manualLayout>
              </c:layout>
              <c:tx>
                <c:rich>
                  <a:bodyPr/>
                  <a:lstStyle/>
                  <a:p>
                    <a:fld id="{53BAC308-E6B6-4519-A4DA-EB91986023C3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330-4048-8B34-10A838D82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0.91120000000000001</c:v>
                </c:pt>
                <c:pt idx="1">
                  <c:v>0.4027</c:v>
                </c:pt>
                <c:pt idx="2">
                  <c:v>0.27600000000000002</c:v>
                </c:pt>
                <c:pt idx="3">
                  <c:v>0.23499999999999999</c:v>
                </c:pt>
                <c:pt idx="4">
                  <c:v>0.16850000000000001</c:v>
                </c:pt>
                <c:pt idx="5">
                  <c:v>7.0699999999999999E-2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CF-4180-A55A-F55402C90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49884728"/>
        <c:axId val="649891616"/>
      </c:barChart>
      <c:catAx>
        <c:axId val="649884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91616"/>
        <c:crosses val="autoZero"/>
        <c:auto val="1"/>
        <c:lblAlgn val="ctr"/>
        <c:lblOffset val="100"/>
        <c:noMultiLvlLbl val="0"/>
      </c:catAx>
      <c:valAx>
        <c:axId val="64989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84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00045478955728"/>
          <c:y val="2.1097581158592678E-2"/>
          <c:w val="0.82706169108837468"/>
          <c:h val="0.834191649532647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4E-4A92-8608-03765647E7B9}"/>
              </c:ext>
            </c:extLst>
          </c:dPt>
          <c:dPt>
            <c:idx val="2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44E-4A92-8608-03765647E7B9}"/>
              </c:ext>
            </c:extLst>
          </c:dPt>
          <c:dPt>
            <c:idx val="3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44E-4A92-8608-03765647E7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8.6999999999999994E-2</c:v>
                </c:pt>
                <c:pt idx="1">
                  <c:v>0.17499999999999999</c:v>
                </c:pt>
                <c:pt idx="2">
                  <c:v>0.30499999999999999</c:v>
                </c:pt>
                <c:pt idx="3">
                  <c:v>0.433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4E-4A92-8608-03765647E7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Churn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2759389841267692E-2"/>
                  <c:y val="-9.467819106506255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4E-4A92-8608-03765647E7B9}"/>
                </c:ext>
              </c:extLst>
            </c:dLbl>
            <c:dLbl>
              <c:idx val="1"/>
              <c:layout>
                <c:manualLayout>
                  <c:x val="3.7932316402112823E-2"/>
                  <c:y val="-4.733909553253128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44E-4A92-8608-03765647E7B9}"/>
                </c:ext>
              </c:extLst>
            </c:dLbl>
            <c:dLbl>
              <c:idx val="2"/>
              <c:layout>
                <c:manualLayout>
                  <c:x val="5.5634064056432134E-2"/>
                  <c:y val="-2.524751761735001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44E-4A92-8608-03765647E7B9}"/>
                </c:ext>
              </c:extLst>
            </c:dLbl>
            <c:dLbl>
              <c:idx val="3"/>
              <c:layout>
                <c:manualLayout>
                  <c:x val="2.528821093474188E-2"/>
                  <c:y val="-2.840345731951876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44E-4A92-8608-03765647E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2.3E-2</c:v>
                </c:pt>
                <c:pt idx="1">
                  <c:v>4.7E-2</c:v>
                </c:pt>
                <c:pt idx="2">
                  <c:v>8.1000000000000003E-2</c:v>
                </c:pt>
                <c:pt idx="3">
                  <c:v>0.115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44E-4A92-8608-03765647E7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6231736"/>
        <c:axId val="636239280"/>
      </c:barChart>
      <c:catAx>
        <c:axId val="63623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9280"/>
        <c:crosses val="autoZero"/>
        <c:auto val="1"/>
        <c:lblAlgn val="ctr"/>
        <c:lblOffset val="100"/>
        <c:noMultiLvlLbl val="0"/>
      </c:catAx>
      <c:valAx>
        <c:axId val="63623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1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842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24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875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130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98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6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15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82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92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443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88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10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 slide 2 1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4731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{71ABF0C2-DABC-485B-A2AF-0F090AA52F74}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120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745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94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06E47833-EA54-4B75-BE6B-4C9356A977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686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BFAA4E01-2BD5-4B03-88A7-337F27D418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7763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E4E795-5EEE-4740-A183-83C37E7CE5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8405" y="622753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B740AC6-8F21-4A94-839D-C0FFBF79FA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9175" y="622752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8483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5990891-A407-4083-90D9-EDB81A1D283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15503" y="940672"/>
            <a:ext cx="8628497" cy="2246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158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0765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52B485F-EA15-4698-9895-28C209313AFC}"/>
              </a:ext>
            </a:extLst>
          </p:cNvPr>
          <p:cNvSpPr/>
          <p:nvPr userDrawn="1"/>
        </p:nvSpPr>
        <p:spPr>
          <a:xfrm>
            <a:off x="1" y="1545637"/>
            <a:ext cx="3142700" cy="1296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CC4FB6C6-B749-4587-B3B4-09BD00EBAAF6}"/>
              </a:ext>
            </a:extLst>
          </p:cNvPr>
          <p:cNvSpPr/>
          <p:nvPr userDrawn="1"/>
        </p:nvSpPr>
        <p:spPr>
          <a:xfrm>
            <a:off x="5827078" y="2446306"/>
            <a:ext cx="3316922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D2B33C8-78A4-4ABB-938C-C8B4EF619B0B}"/>
              </a:ext>
            </a:extLst>
          </p:cNvPr>
          <p:cNvGrpSpPr/>
          <p:nvPr userDrawn="1"/>
        </p:nvGrpSpPr>
        <p:grpSpPr>
          <a:xfrm>
            <a:off x="3043257" y="1329613"/>
            <a:ext cx="2900335" cy="2281163"/>
            <a:chOff x="2444748" y="555044"/>
            <a:chExt cx="7282046" cy="5727455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EC648F6-8D3C-49A7-9CD4-F134D31A0B7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657002FD-B659-4676-A5F3-CD98885D52FE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9F59F015-3FBC-4C5E-83BB-CDEF4CC3D12A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6F0F37F5-F7D4-4A15-B23E-F44504BFE49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C717899C-A9F8-4538-B189-1D93A0ADE242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AF681879-E332-4667-A3DD-D285370C6011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D975E02C-E219-40F8-B258-7BB8FDEB2479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58962D9-524F-42E6-AA6E-C9B50F490963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D60EF0F3-CB71-4497-9834-6FEE9CF693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152443" y="1421672"/>
            <a:ext cx="2699434" cy="15911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A24ADF49-0093-4BF3-A045-0F3461FBDF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335837" y="2445320"/>
            <a:ext cx="784136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A154447-C4FE-4332-8D76-49A02E250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35223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981720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6233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0C146F8-785E-4357-89E6-5E2DAB190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8684E8-EFC5-4377-9100-E2ABBB9E5E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85166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022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0698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878F75C-38C4-446A-B23A-06334235612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84570" y="1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D4A67-1414-47F5-B5C1-3185747F7D5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84570" y="3906077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2562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639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AD577DF-DF85-454F-BDBF-23209987934F}"/>
              </a:ext>
            </a:extLst>
          </p:cNvPr>
          <p:cNvGrpSpPr/>
          <p:nvPr userDrawn="1"/>
        </p:nvGrpSpPr>
        <p:grpSpPr>
          <a:xfrm>
            <a:off x="579396" y="1536946"/>
            <a:ext cx="1687012" cy="2965679"/>
            <a:chOff x="4871870" y="1763729"/>
            <a:chExt cx="2448272" cy="430393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77273B1-644C-4645-AABB-179031C2146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E56E3F-48AE-47B3-8C2E-9FD14A7E4A3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915F00-E4FB-4F04-A92B-517AC284A98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03D2C95-E196-4FAC-AD62-42DEA2377A73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974296E-583C-48DF-91A2-8FFA857C7DE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024CA893-4AE4-49A1-8B5D-CD95875B6DA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</p:grpSp>
        <p:sp>
          <p:nvSpPr>
            <p:cNvPr id="4" name="Picture Placeholder 2">
              <a:extLst>
                <a:ext uri="{FF2B5EF4-FFF2-40B4-BE49-F238E27FC236}">
                  <a16:creationId xmlns:a16="http://schemas.microsoft.com/office/drawing/2014/main" id="{3BB5BB93-F976-4215-A6F1-B0D5EFCEF701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Your Picture Here</a:t>
              </a:r>
              <a:endParaRPr lang="ko-KR" altLang="en-US" sz="900" dirty="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AB80860-A297-4DAD-AAE7-38F186BA6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3382" y="0"/>
            <a:ext cx="4954202" cy="5149793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5F01346D-41B4-4635-A65B-D14C19699D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147" y="1809746"/>
            <a:ext cx="1438922" cy="238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3596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4267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CF88C7B-B8EA-43A6-8678-AF268289A1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5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2819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5818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68327155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0305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71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70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10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29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8.png"/><Relationship Id="rId11" Type="http://schemas.microsoft.com/office/2007/relationships/hdphoto" Target="../media/hdphoto1.wdp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jpeg"/><Relationship Id="rId14" Type="http://schemas.openxmlformats.org/officeDocument/2006/relationships/image" Target="../media/image5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xfrm>
            <a:off x="8945216" y="4847526"/>
            <a:ext cx="234967" cy="29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DDEA4-9737-4A9C-BAF4-AB72DED76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2" b="4212"/>
          <a:stretch/>
        </p:blipFill>
        <p:spPr>
          <a:xfrm>
            <a:off x="-1" y="2171269"/>
            <a:ext cx="9180183" cy="2972231"/>
          </a:xfrm>
          <a:prstGeom prst="rect">
            <a:avLst/>
          </a:prstGeom>
        </p:spPr>
      </p:pic>
      <p:sp>
        <p:nvSpPr>
          <p:cNvPr id="7" name="Google Shape;258;p63">
            <a:extLst>
              <a:ext uri="{FF2B5EF4-FFF2-40B4-BE49-F238E27FC236}">
                <a16:creationId xmlns:a16="http://schemas.microsoft.com/office/drawing/2014/main" id="{910901A0-66FA-4CCB-8719-FEA91833925C}"/>
              </a:ext>
            </a:extLst>
          </p:cNvPr>
          <p:cNvSpPr txBox="1"/>
          <p:nvPr/>
        </p:nvSpPr>
        <p:spPr>
          <a:xfrm>
            <a:off x="2382928" y="1019307"/>
            <a:ext cx="4414324" cy="115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SzPts val="3500"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Telco Customer Churn and Segmentation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9039C23-E7AF-570C-E9F2-BF8AD1238E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EFA7692-7BD0-4CE4-65A9-3FCD142C7576}"/>
              </a:ext>
            </a:extLst>
          </p:cNvPr>
          <p:cNvSpPr txBox="1"/>
          <p:nvPr/>
        </p:nvSpPr>
        <p:spPr>
          <a:xfrm>
            <a:off x="200558" y="141508"/>
            <a:ext cx="4043036" cy="6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Monthly Charge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948A0911-16FA-70B3-BF11-48A3DECDDD58}"/>
              </a:ext>
            </a:extLst>
          </p:cNvPr>
          <p:cNvSpPr txBox="1"/>
          <p:nvPr/>
        </p:nvSpPr>
        <p:spPr>
          <a:xfrm>
            <a:off x="5637262" y="1752473"/>
            <a:ext cx="270166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Low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$0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$30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$31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$60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$61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–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$90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High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$91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$120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lvl="0">
              <a:lnSpc>
                <a:spcPct val="120000"/>
              </a:lnSpc>
              <a:buSzPts val="1000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highest churn by monthly charges is at medium high expense.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6D6F354-54D2-4497-14FA-1E670910A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61774"/>
              </p:ext>
            </p:extLst>
          </p:nvPr>
        </p:nvGraphicFramePr>
        <p:xfrm>
          <a:off x="410379" y="961286"/>
          <a:ext cx="5022103" cy="4024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871864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E5AE0-194F-4A37-9B61-019D4C691E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E7133EAE-4B90-4062-9A76-D074A2AE0B63}"/>
              </a:ext>
            </a:extLst>
          </p:cNvPr>
          <p:cNvGrpSpPr/>
          <p:nvPr/>
        </p:nvGrpSpPr>
        <p:grpSpPr>
          <a:xfrm>
            <a:off x="359499" y="844212"/>
            <a:ext cx="3966027" cy="3201070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0870E32-97F4-4265-9A40-DBF164C84D9B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9A2AD0-CC14-4BC7-96C4-FF120B30397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A0CA3B-6D9B-4CC9-9BE3-90A4CAEE4B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A87C8DA-BD80-441F-A334-D49C2C7749F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4F8F43-3CBD-4BAE-8C15-BAD5A0F11194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F0A58D-EDA4-4E16-9401-1017DBE7870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9956C-6FA5-41D5-8997-5F3B5153A057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0EFF30A-C44B-4979-95BF-2DB100ACAFB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aphic 14">
            <a:extLst>
              <a:ext uri="{FF2B5EF4-FFF2-40B4-BE49-F238E27FC236}">
                <a16:creationId xmlns:a16="http://schemas.microsoft.com/office/drawing/2014/main" id="{ED024964-456F-42B8-A18A-560D540ACC01}"/>
              </a:ext>
            </a:extLst>
          </p:cNvPr>
          <p:cNvGrpSpPr/>
          <p:nvPr/>
        </p:nvGrpSpPr>
        <p:grpSpPr>
          <a:xfrm>
            <a:off x="4798421" y="849716"/>
            <a:ext cx="3966027" cy="3201070"/>
            <a:chOff x="2444748" y="555045"/>
            <a:chExt cx="7282048" cy="572745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217FAD-396F-4B5F-8AD8-F73BB244EDC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19DB81D-8190-436A-A400-94DD5856C41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85A36B-F88F-4A0D-8CF2-A6B2C8CFF8F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BC0C86-6D55-433A-A7F4-9120679A581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3FD5236-2241-4F9D-9444-41AC867130AB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E7F1C5-2D93-426D-85B1-0653C85EA70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A7778EA-4A55-4895-82AD-AFA169ECC723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135931-C7C6-47AA-B62B-F8D12E57952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Google Shape;286;p66">
            <a:extLst>
              <a:ext uri="{FF2B5EF4-FFF2-40B4-BE49-F238E27FC236}">
                <a16:creationId xmlns:a16="http://schemas.microsoft.com/office/drawing/2014/main" id="{403D277B-DCC1-44BD-8145-B368C7761C2A}"/>
              </a:ext>
            </a:extLst>
          </p:cNvPr>
          <p:cNvSpPr txBox="1"/>
          <p:nvPr/>
        </p:nvSpPr>
        <p:spPr>
          <a:xfrm>
            <a:off x="4915594" y="4191052"/>
            <a:ext cx="3720254" cy="96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contribute the most customer churn rate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to evaluate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Services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Improvement on DSL to reduce churn</a:t>
            </a: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" name="Google Shape;286;p66">
            <a:extLst>
              <a:ext uri="{FF2B5EF4-FFF2-40B4-BE49-F238E27FC236}">
                <a16:creationId xmlns:a16="http://schemas.microsoft.com/office/drawing/2014/main" id="{11CD3430-9369-4D1F-BC66-D7593B7AF277}"/>
              </a:ext>
            </a:extLst>
          </p:cNvPr>
          <p:cNvSpPr txBox="1"/>
          <p:nvPr/>
        </p:nvSpPr>
        <p:spPr>
          <a:xfrm>
            <a:off x="569481" y="4191052"/>
            <a:ext cx="3710766" cy="88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Electronic Check have the most customer churn rate in payment method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Investigate the problem and find the solution</a:t>
            </a:r>
          </a:p>
        </p:txBody>
      </p:sp>
      <p:sp>
        <p:nvSpPr>
          <p:cNvPr id="43" name="Google Shape;285;p66">
            <a:extLst>
              <a:ext uri="{FF2B5EF4-FFF2-40B4-BE49-F238E27FC236}">
                <a16:creationId xmlns:a16="http://schemas.microsoft.com/office/drawing/2014/main" id="{0276635D-5F16-4825-A4DB-4AFDA2B738AB}"/>
              </a:ext>
            </a:extLst>
          </p:cNvPr>
          <p:cNvSpPr txBox="1"/>
          <p:nvPr/>
        </p:nvSpPr>
        <p:spPr>
          <a:xfrm>
            <a:off x="5194307" y="477723"/>
            <a:ext cx="4043036" cy="58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Internet Service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" name="Google Shape;285;p66">
            <a:extLst>
              <a:ext uri="{FF2B5EF4-FFF2-40B4-BE49-F238E27FC236}">
                <a16:creationId xmlns:a16="http://schemas.microsoft.com/office/drawing/2014/main" id="{FFE21370-B66E-4BCA-8FBA-15141ED0C3E7}"/>
              </a:ext>
            </a:extLst>
          </p:cNvPr>
          <p:cNvSpPr txBox="1"/>
          <p:nvPr/>
        </p:nvSpPr>
        <p:spPr>
          <a:xfrm>
            <a:off x="440267" y="427891"/>
            <a:ext cx="3206029" cy="53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Payment Method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CB3B5E-7624-49D2-8E74-6AB9BCCE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3"/>
          <a:stretch/>
        </p:blipFill>
        <p:spPr>
          <a:xfrm>
            <a:off x="424095" y="1025856"/>
            <a:ext cx="3793065" cy="2248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8BBE49-604E-4E30-B975-2474CC063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6"/>
          <a:stretch/>
        </p:blipFill>
        <p:spPr>
          <a:xfrm>
            <a:off x="5102113" y="1029512"/>
            <a:ext cx="3229637" cy="22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9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78459" y="1687778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Development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198146" y="1687778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02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5931373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D583A-3CEC-4DAA-8C64-D03077519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DD195A-C666-01AA-985D-07E70D79E0F2}"/>
              </a:ext>
            </a:extLst>
          </p:cNvPr>
          <p:cNvGrpSpPr/>
          <p:nvPr/>
        </p:nvGrpSpPr>
        <p:grpSpPr>
          <a:xfrm>
            <a:off x="926309" y="875332"/>
            <a:ext cx="3203989" cy="1520839"/>
            <a:chOff x="695471" y="1122897"/>
            <a:chExt cx="3553283" cy="150912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DDA675-0F88-A079-96C2-633C137150ED}"/>
                </a:ext>
              </a:extLst>
            </p:cNvPr>
            <p:cNvGrpSpPr/>
            <p:nvPr/>
          </p:nvGrpSpPr>
          <p:grpSpPr>
            <a:xfrm>
              <a:off x="695471" y="1122897"/>
              <a:ext cx="3553283" cy="1509120"/>
              <a:chOff x="630878" y="1144077"/>
              <a:chExt cx="5543181" cy="229822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866776-DC88-959C-BE8B-C0849C28A771}"/>
                  </a:ext>
                </a:extLst>
              </p:cNvPr>
              <p:cNvSpPr txBox="1"/>
              <p:nvPr/>
            </p:nvSpPr>
            <p:spPr>
              <a:xfrm>
                <a:off x="632982" y="1144077"/>
                <a:ext cx="5541077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Logistic Regression Baseline precision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003DEB-B957-DAD8-DDE2-01890F563929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순서도: 처리 6">
                <a:extLst>
                  <a:ext uri="{FF2B5EF4-FFF2-40B4-BE49-F238E27FC236}">
                    <a16:creationId xmlns:a16="http://schemas.microsoft.com/office/drawing/2014/main" id="{54A49C44-855F-5200-EB68-01F9DCF26849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8" name="순서도: 처리 56">
                <a:extLst>
                  <a:ext uri="{FF2B5EF4-FFF2-40B4-BE49-F238E27FC236}">
                    <a16:creationId xmlns:a16="http://schemas.microsoft.com/office/drawing/2014/main" id="{CBC6084F-CAE5-82C6-072E-440B219E20E1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9" name="순서도: 처리 57">
                <a:extLst>
                  <a:ext uri="{FF2B5EF4-FFF2-40B4-BE49-F238E27FC236}">
                    <a16:creationId xmlns:a16="http://schemas.microsoft.com/office/drawing/2014/main" id="{7FC277B1-5692-98C1-7AA8-15336A51A2AE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0" name="순서도: 처리 58">
                <a:extLst>
                  <a:ext uri="{FF2B5EF4-FFF2-40B4-BE49-F238E27FC236}">
                    <a16:creationId xmlns:a16="http://schemas.microsoft.com/office/drawing/2014/main" id="{30CCE8ED-8785-F299-F5ED-6D94055FD55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" name="순서도: 처리 59">
                <a:extLst>
                  <a:ext uri="{FF2B5EF4-FFF2-40B4-BE49-F238E27FC236}">
                    <a16:creationId xmlns:a16="http://schemas.microsoft.com/office/drawing/2014/main" id="{0B788AC3-584D-86F1-64A9-D4E69A8FC192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" name="순서도: 처리 60">
                <a:extLst>
                  <a:ext uri="{FF2B5EF4-FFF2-40B4-BE49-F238E27FC236}">
                    <a16:creationId xmlns:a16="http://schemas.microsoft.com/office/drawing/2014/main" id="{EBC61DFC-2314-CBDF-B978-4193F325C4DC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3" name="순서도: 처리 61">
                <a:extLst>
                  <a:ext uri="{FF2B5EF4-FFF2-40B4-BE49-F238E27FC236}">
                    <a16:creationId xmlns:a16="http://schemas.microsoft.com/office/drawing/2014/main" id="{5292A10B-C5A7-37E6-DB19-572B3AFDA787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4" name="순서도: 처리 62">
                <a:extLst>
                  <a:ext uri="{FF2B5EF4-FFF2-40B4-BE49-F238E27FC236}">
                    <a16:creationId xmlns:a16="http://schemas.microsoft.com/office/drawing/2014/main" id="{F5D16E0A-1D45-EC04-6A38-8E640A72D7BA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5" name="순서도: 처리 63">
                <a:extLst>
                  <a:ext uri="{FF2B5EF4-FFF2-40B4-BE49-F238E27FC236}">
                    <a16:creationId xmlns:a16="http://schemas.microsoft.com/office/drawing/2014/main" id="{AF84E13A-4B1A-6287-5740-0FD778A26CE7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" name="순서도: 처리 64">
                <a:extLst>
                  <a:ext uri="{FF2B5EF4-FFF2-40B4-BE49-F238E27FC236}">
                    <a16:creationId xmlns:a16="http://schemas.microsoft.com/office/drawing/2014/main" id="{9841AF46-F3E5-316A-1AB0-7338C922C4F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" name="순서도: 처리 65">
                <a:extLst>
                  <a:ext uri="{FF2B5EF4-FFF2-40B4-BE49-F238E27FC236}">
                    <a16:creationId xmlns:a16="http://schemas.microsoft.com/office/drawing/2014/main" id="{5812C606-F127-5AA2-82BE-87B484A15E4F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8" name="순서도: 처리 66">
                <a:extLst>
                  <a:ext uri="{FF2B5EF4-FFF2-40B4-BE49-F238E27FC236}">
                    <a16:creationId xmlns:a16="http://schemas.microsoft.com/office/drawing/2014/main" id="{9C2FA793-DA3C-CF38-C97C-ADB7B995AB3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9" name="순서도: 처리 67">
                <a:extLst>
                  <a:ext uri="{FF2B5EF4-FFF2-40B4-BE49-F238E27FC236}">
                    <a16:creationId xmlns:a16="http://schemas.microsoft.com/office/drawing/2014/main" id="{57A512BA-CF41-92FA-A52D-924DB10FB17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0" name="순서도: 처리 68">
                <a:extLst>
                  <a:ext uri="{FF2B5EF4-FFF2-40B4-BE49-F238E27FC236}">
                    <a16:creationId xmlns:a16="http://schemas.microsoft.com/office/drawing/2014/main" id="{AFD9D29B-4B19-7ED1-DDE4-D928ABE02EAC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1" name="순서도: 처리 69">
                <a:extLst>
                  <a:ext uri="{FF2B5EF4-FFF2-40B4-BE49-F238E27FC236}">
                    <a16:creationId xmlns:a16="http://schemas.microsoft.com/office/drawing/2014/main" id="{2A290CA8-F9E4-8660-AFEC-FF0E028842CD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순서도: 처리 71">
                <a:extLst>
                  <a:ext uri="{FF2B5EF4-FFF2-40B4-BE49-F238E27FC236}">
                    <a16:creationId xmlns:a16="http://schemas.microsoft.com/office/drawing/2014/main" id="{479BC8DC-BB25-48D8-63BC-07D1C9B616E4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순서도: 처리 72">
                <a:extLst>
                  <a:ext uri="{FF2B5EF4-FFF2-40B4-BE49-F238E27FC236}">
                    <a16:creationId xmlns:a16="http://schemas.microsoft.com/office/drawing/2014/main" id="{41E2A69F-48EE-D603-622C-47953FC0F9BE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순서도: 처리 73">
                <a:extLst>
                  <a:ext uri="{FF2B5EF4-FFF2-40B4-BE49-F238E27FC236}">
                    <a16:creationId xmlns:a16="http://schemas.microsoft.com/office/drawing/2014/main" id="{2EE1F58A-130D-6A49-FDF3-6F1ECDDE77F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순서도: 처리 74">
                <a:extLst>
                  <a:ext uri="{FF2B5EF4-FFF2-40B4-BE49-F238E27FC236}">
                    <a16:creationId xmlns:a16="http://schemas.microsoft.com/office/drawing/2014/main" id="{1B30A3CB-77F9-27C3-A1D4-B5F44242F83E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순서도: 처리 75">
                <a:extLst>
                  <a:ext uri="{FF2B5EF4-FFF2-40B4-BE49-F238E27FC236}">
                    <a16:creationId xmlns:a16="http://schemas.microsoft.com/office/drawing/2014/main" id="{58059FFC-2C23-7142-ACD6-D0BC085270C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5C0598-A33A-D9E5-849E-A5CCD9C6BF3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72,6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229F8-7AA8-7140-D1CE-80ACC2938399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순서도: 처리 213">
                <a:extLst>
                  <a:ext uri="{FF2B5EF4-FFF2-40B4-BE49-F238E27FC236}">
                    <a16:creationId xmlns:a16="http://schemas.microsoft.com/office/drawing/2014/main" id="{4F589173-D54E-8803-8C0A-2C4DC47F263C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순서도: 처리 214">
                <a:extLst>
                  <a:ext uri="{FF2B5EF4-FFF2-40B4-BE49-F238E27FC236}">
                    <a16:creationId xmlns:a16="http://schemas.microsoft.com/office/drawing/2014/main" id="{2074D700-8608-4780-6518-E393825C7B38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순서도: 처리 215">
                <a:extLst>
                  <a:ext uri="{FF2B5EF4-FFF2-40B4-BE49-F238E27FC236}">
                    <a16:creationId xmlns:a16="http://schemas.microsoft.com/office/drawing/2014/main" id="{075EC0FD-AFBA-59FB-5D32-928FA7B93F5A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순서도: 처리 216">
                <a:extLst>
                  <a:ext uri="{FF2B5EF4-FFF2-40B4-BE49-F238E27FC236}">
                    <a16:creationId xmlns:a16="http://schemas.microsoft.com/office/drawing/2014/main" id="{1979B6A6-11A5-A892-7A06-DA7CCF42314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순서도: 처리 217">
                <a:extLst>
                  <a:ext uri="{FF2B5EF4-FFF2-40B4-BE49-F238E27FC236}">
                    <a16:creationId xmlns:a16="http://schemas.microsoft.com/office/drawing/2014/main" id="{F54D0DD1-BB18-5A43-C560-46274BC59084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순서도: 처리 218">
                <a:extLst>
                  <a:ext uri="{FF2B5EF4-FFF2-40B4-BE49-F238E27FC236}">
                    <a16:creationId xmlns:a16="http://schemas.microsoft.com/office/drawing/2014/main" id="{D7649E51-8908-5F72-51D6-2A07D0A6AB5E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순서도: 처리 219">
                <a:extLst>
                  <a:ext uri="{FF2B5EF4-FFF2-40B4-BE49-F238E27FC236}">
                    <a16:creationId xmlns:a16="http://schemas.microsoft.com/office/drawing/2014/main" id="{B8C0164C-8672-F5D5-E591-183EC055B8D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순서도: 처리 220">
                <a:extLst>
                  <a:ext uri="{FF2B5EF4-FFF2-40B4-BE49-F238E27FC236}">
                    <a16:creationId xmlns:a16="http://schemas.microsoft.com/office/drawing/2014/main" id="{BAFE9A03-2256-0170-ABA7-7A7AD917380D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순서도: 처리 221">
                <a:extLst>
                  <a:ext uri="{FF2B5EF4-FFF2-40B4-BE49-F238E27FC236}">
                    <a16:creationId xmlns:a16="http://schemas.microsoft.com/office/drawing/2014/main" id="{43EBF832-874A-2D5C-E22D-1523936B694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순서도: 처리 222">
                <a:extLst>
                  <a:ext uri="{FF2B5EF4-FFF2-40B4-BE49-F238E27FC236}">
                    <a16:creationId xmlns:a16="http://schemas.microsoft.com/office/drawing/2014/main" id="{2FF27EDF-1AD9-0D8F-7EAB-1688E5C72280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순서도: 처리 223">
                <a:extLst>
                  <a:ext uri="{FF2B5EF4-FFF2-40B4-BE49-F238E27FC236}">
                    <a16:creationId xmlns:a16="http://schemas.microsoft.com/office/drawing/2014/main" id="{821D03CE-F098-FFF6-92C8-F8CD7A0F23B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순서도: 처리 224">
                <a:extLst>
                  <a:ext uri="{FF2B5EF4-FFF2-40B4-BE49-F238E27FC236}">
                    <a16:creationId xmlns:a16="http://schemas.microsoft.com/office/drawing/2014/main" id="{640BFE4D-6AB5-0D2E-AD96-DD760AF0276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순서도: 처리 225">
                <a:extLst>
                  <a:ext uri="{FF2B5EF4-FFF2-40B4-BE49-F238E27FC236}">
                    <a16:creationId xmlns:a16="http://schemas.microsoft.com/office/drawing/2014/main" id="{6A50877B-3025-DD2D-7D2A-B80BCC8B7A19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순서도: 처리 226">
                <a:extLst>
                  <a:ext uri="{FF2B5EF4-FFF2-40B4-BE49-F238E27FC236}">
                    <a16:creationId xmlns:a16="http://schemas.microsoft.com/office/drawing/2014/main" id="{D20E296A-0A17-290F-6D44-C8C8E4ABA36B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순서도: 처리 227">
                <a:extLst>
                  <a:ext uri="{FF2B5EF4-FFF2-40B4-BE49-F238E27FC236}">
                    <a16:creationId xmlns:a16="http://schemas.microsoft.com/office/drawing/2014/main" id="{A15E648D-49D3-1B8D-0678-C4B3D83480FD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순서도: 처리 228">
                <a:extLst>
                  <a:ext uri="{FF2B5EF4-FFF2-40B4-BE49-F238E27FC236}">
                    <a16:creationId xmlns:a16="http://schemas.microsoft.com/office/drawing/2014/main" id="{A2899A41-DD64-2AEB-61B5-5D6C177F7190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순서도: 처리 229">
                <a:extLst>
                  <a:ext uri="{FF2B5EF4-FFF2-40B4-BE49-F238E27FC236}">
                    <a16:creationId xmlns:a16="http://schemas.microsoft.com/office/drawing/2014/main" id="{9D08A015-D6A4-BCB8-5C5F-71CDA1108658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순서도: 처리 230">
                <a:extLst>
                  <a:ext uri="{FF2B5EF4-FFF2-40B4-BE49-F238E27FC236}">
                    <a16:creationId xmlns:a16="http://schemas.microsoft.com/office/drawing/2014/main" id="{7A1AEF0F-B98F-3F44-66D5-FC4FFF1F77D4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순서도: 처리 231">
                <a:extLst>
                  <a:ext uri="{FF2B5EF4-FFF2-40B4-BE49-F238E27FC236}">
                    <a16:creationId xmlns:a16="http://schemas.microsoft.com/office/drawing/2014/main" id="{4F4F5F9A-A4AC-55C0-43D1-89B92A35D17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순서도: 처리 232">
                <a:extLst>
                  <a:ext uri="{FF2B5EF4-FFF2-40B4-BE49-F238E27FC236}">
                    <a16:creationId xmlns:a16="http://schemas.microsoft.com/office/drawing/2014/main" id="{398D22EA-6CDD-878F-C701-98F8D9BB2D6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E4A90E-EFE8-A2CE-EA8B-07D5D73462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68,3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DB5FF7-A57A-F8D8-4544-78BFABC8E66B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타원 241">
                <a:extLst>
                  <a:ext uri="{FF2B5EF4-FFF2-40B4-BE49-F238E27FC236}">
                    <a16:creationId xmlns:a16="http://schemas.microsoft.com/office/drawing/2014/main" id="{3B432547-CEFA-B429-9E7F-A379AC6C87FC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7" name="Teardrop 1">
              <a:extLst>
                <a:ext uri="{FF2B5EF4-FFF2-40B4-BE49-F238E27FC236}">
                  <a16:creationId xmlns:a16="http://schemas.microsoft.com/office/drawing/2014/main" id="{9B328C2C-648B-0ED7-C4D3-C3039B2C03A6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9" name="Google Shape;285;p66">
            <a:extLst>
              <a:ext uri="{FF2B5EF4-FFF2-40B4-BE49-F238E27FC236}">
                <a16:creationId xmlns:a16="http://schemas.microsoft.com/office/drawing/2014/main" id="{B9838C8B-7383-34B9-51EA-D661C1834A9C}"/>
              </a:ext>
            </a:extLst>
          </p:cNvPr>
          <p:cNvSpPr txBox="1"/>
          <p:nvPr/>
        </p:nvSpPr>
        <p:spPr>
          <a:xfrm>
            <a:off x="178033" y="88118"/>
            <a:ext cx="1176692" cy="52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159353-0963-F52E-6E78-C328A5BCD324}"/>
              </a:ext>
            </a:extLst>
          </p:cNvPr>
          <p:cNvGrpSpPr/>
          <p:nvPr/>
        </p:nvGrpSpPr>
        <p:grpSpPr>
          <a:xfrm>
            <a:off x="933310" y="3133029"/>
            <a:ext cx="2693772" cy="1529176"/>
            <a:chOff x="695471" y="1114623"/>
            <a:chExt cx="2987443" cy="151739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40E75D-44E7-E30A-F595-A900D25A601D}"/>
                </a:ext>
              </a:extLst>
            </p:cNvPr>
            <p:cNvGrpSpPr/>
            <p:nvPr/>
          </p:nvGrpSpPr>
          <p:grpSpPr>
            <a:xfrm>
              <a:off x="695471" y="1114623"/>
              <a:ext cx="2987443" cy="1517393"/>
              <a:chOff x="630878" y="1131478"/>
              <a:chExt cx="4660461" cy="23108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07A8F3-2B3A-7689-76BD-F350BE96BFD1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4238276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8E6C73-A428-F1AF-2192-875FF7E6D73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순서도: 처리 6">
                <a:extLst>
                  <a:ext uri="{FF2B5EF4-FFF2-40B4-BE49-F238E27FC236}">
                    <a16:creationId xmlns:a16="http://schemas.microsoft.com/office/drawing/2014/main" id="{8B6A6AD8-5369-983C-A35B-E213A4549CED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6" name="순서도: 처리 56">
                <a:extLst>
                  <a:ext uri="{FF2B5EF4-FFF2-40B4-BE49-F238E27FC236}">
                    <a16:creationId xmlns:a16="http://schemas.microsoft.com/office/drawing/2014/main" id="{2DE7B724-F482-9794-6371-70CB9B288FF4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7" name="순서도: 처리 57">
                <a:extLst>
                  <a:ext uri="{FF2B5EF4-FFF2-40B4-BE49-F238E27FC236}">
                    <a16:creationId xmlns:a16="http://schemas.microsoft.com/office/drawing/2014/main" id="{246CF5DF-4D1C-7A6A-498A-C79B8AE40DFF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8" name="순서도: 처리 58">
                <a:extLst>
                  <a:ext uri="{FF2B5EF4-FFF2-40B4-BE49-F238E27FC236}">
                    <a16:creationId xmlns:a16="http://schemas.microsoft.com/office/drawing/2014/main" id="{8274CC93-C91C-7F6C-49E9-1000703C6DDF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9" name="순서도: 처리 59">
                <a:extLst>
                  <a:ext uri="{FF2B5EF4-FFF2-40B4-BE49-F238E27FC236}">
                    <a16:creationId xmlns:a16="http://schemas.microsoft.com/office/drawing/2014/main" id="{8AF2CCBF-AFD1-5C9E-B59A-DEA62A226A2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0" name="순서도: 처리 60">
                <a:extLst>
                  <a:ext uri="{FF2B5EF4-FFF2-40B4-BE49-F238E27FC236}">
                    <a16:creationId xmlns:a16="http://schemas.microsoft.com/office/drawing/2014/main" id="{41936F3C-1F0E-686B-3C1F-7C78B7CE497E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1" name="순서도: 처리 61">
                <a:extLst>
                  <a:ext uri="{FF2B5EF4-FFF2-40B4-BE49-F238E27FC236}">
                    <a16:creationId xmlns:a16="http://schemas.microsoft.com/office/drawing/2014/main" id="{B843968B-B006-049E-3FC3-9ADF0B3E578B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2" name="순서도: 처리 62">
                <a:extLst>
                  <a:ext uri="{FF2B5EF4-FFF2-40B4-BE49-F238E27FC236}">
                    <a16:creationId xmlns:a16="http://schemas.microsoft.com/office/drawing/2014/main" id="{63D07402-F8AA-6192-BD71-9C3FE0492232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3" name="순서도: 처리 63">
                <a:extLst>
                  <a:ext uri="{FF2B5EF4-FFF2-40B4-BE49-F238E27FC236}">
                    <a16:creationId xmlns:a16="http://schemas.microsoft.com/office/drawing/2014/main" id="{99FBB3AF-6299-69B6-443B-57CC01DA13E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4" name="순서도: 처리 64">
                <a:extLst>
                  <a:ext uri="{FF2B5EF4-FFF2-40B4-BE49-F238E27FC236}">
                    <a16:creationId xmlns:a16="http://schemas.microsoft.com/office/drawing/2014/main" id="{2F115BA5-4CB0-498B-6CB6-FB7C8B494965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5" name="순서도: 처리 65">
                <a:extLst>
                  <a:ext uri="{FF2B5EF4-FFF2-40B4-BE49-F238E27FC236}">
                    <a16:creationId xmlns:a16="http://schemas.microsoft.com/office/drawing/2014/main" id="{F30399A5-12C7-6D6A-2668-7AFC515DABC9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6" name="순서도: 처리 66">
                <a:extLst>
                  <a:ext uri="{FF2B5EF4-FFF2-40B4-BE49-F238E27FC236}">
                    <a16:creationId xmlns:a16="http://schemas.microsoft.com/office/drawing/2014/main" id="{ADBFBD54-606C-3881-5DF7-E87A5F126F72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7" name="순서도: 처리 67">
                <a:extLst>
                  <a:ext uri="{FF2B5EF4-FFF2-40B4-BE49-F238E27FC236}">
                    <a16:creationId xmlns:a16="http://schemas.microsoft.com/office/drawing/2014/main" id="{587EDAC5-A30E-CE64-5277-37A0BF68237A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8" name="순서도: 처리 68">
                <a:extLst>
                  <a:ext uri="{FF2B5EF4-FFF2-40B4-BE49-F238E27FC236}">
                    <a16:creationId xmlns:a16="http://schemas.microsoft.com/office/drawing/2014/main" id="{9774333C-C23F-6945-BCBB-DC7D50FAD143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9" name="순서도: 처리 69">
                <a:extLst>
                  <a:ext uri="{FF2B5EF4-FFF2-40B4-BE49-F238E27FC236}">
                    <a16:creationId xmlns:a16="http://schemas.microsoft.com/office/drawing/2014/main" id="{DB02D4B9-65B7-97FE-C401-922D74274585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순서도: 처리 71">
                <a:extLst>
                  <a:ext uri="{FF2B5EF4-FFF2-40B4-BE49-F238E27FC236}">
                    <a16:creationId xmlns:a16="http://schemas.microsoft.com/office/drawing/2014/main" id="{E50723CA-6359-8778-4E5F-7684058FC896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순서도: 처리 72">
                <a:extLst>
                  <a:ext uri="{FF2B5EF4-FFF2-40B4-BE49-F238E27FC236}">
                    <a16:creationId xmlns:a16="http://schemas.microsoft.com/office/drawing/2014/main" id="{CBBE539F-B6BD-DA58-B736-38B82BA24FA1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순서도: 처리 73">
                <a:extLst>
                  <a:ext uri="{FF2B5EF4-FFF2-40B4-BE49-F238E27FC236}">
                    <a16:creationId xmlns:a16="http://schemas.microsoft.com/office/drawing/2014/main" id="{CC28AC1D-AF8B-037D-96C1-3FDD65727DCB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순서도: 처리 74">
                <a:extLst>
                  <a:ext uri="{FF2B5EF4-FFF2-40B4-BE49-F238E27FC236}">
                    <a16:creationId xmlns:a16="http://schemas.microsoft.com/office/drawing/2014/main" id="{456C56C3-9F84-93EA-39D6-87E6FB46DAFB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순서도: 처리 75">
                <a:extLst>
                  <a:ext uri="{FF2B5EF4-FFF2-40B4-BE49-F238E27FC236}">
                    <a16:creationId xmlns:a16="http://schemas.microsoft.com/office/drawing/2014/main" id="{31DA032E-2302-EA81-5331-E53759F2CB69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694E70-61F5-09C7-15C5-FDC7F8AAA0B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D27418-9AF4-3F8B-B1BA-D3432363178D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순서도: 처리 213">
                <a:extLst>
                  <a:ext uri="{FF2B5EF4-FFF2-40B4-BE49-F238E27FC236}">
                    <a16:creationId xmlns:a16="http://schemas.microsoft.com/office/drawing/2014/main" id="{BF0197E4-546A-18A1-83AC-983C74D0E3BD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순서도: 처리 214">
                <a:extLst>
                  <a:ext uri="{FF2B5EF4-FFF2-40B4-BE49-F238E27FC236}">
                    <a16:creationId xmlns:a16="http://schemas.microsoft.com/office/drawing/2014/main" id="{2BAF4061-7241-E4D3-4058-3D3086022F41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순서도: 처리 215">
                <a:extLst>
                  <a:ext uri="{FF2B5EF4-FFF2-40B4-BE49-F238E27FC236}">
                    <a16:creationId xmlns:a16="http://schemas.microsoft.com/office/drawing/2014/main" id="{25BB4857-2786-40FE-31B5-44ACE3AAE96E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순서도: 처리 216">
                <a:extLst>
                  <a:ext uri="{FF2B5EF4-FFF2-40B4-BE49-F238E27FC236}">
                    <a16:creationId xmlns:a16="http://schemas.microsoft.com/office/drawing/2014/main" id="{0ADE86A4-0210-2CAD-C955-A150A6F6249E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순서도: 처리 217">
                <a:extLst>
                  <a:ext uri="{FF2B5EF4-FFF2-40B4-BE49-F238E27FC236}">
                    <a16:creationId xmlns:a16="http://schemas.microsoft.com/office/drawing/2014/main" id="{AA754A3A-C2B7-DDE7-C7AE-C16732AD63AF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순서도: 처리 218">
                <a:extLst>
                  <a:ext uri="{FF2B5EF4-FFF2-40B4-BE49-F238E27FC236}">
                    <a16:creationId xmlns:a16="http://schemas.microsoft.com/office/drawing/2014/main" id="{97490086-824D-18D5-015F-29F63EFFEAA0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순서도: 처리 219">
                <a:extLst>
                  <a:ext uri="{FF2B5EF4-FFF2-40B4-BE49-F238E27FC236}">
                    <a16:creationId xmlns:a16="http://schemas.microsoft.com/office/drawing/2014/main" id="{D5420FC2-FF08-BC86-6573-74C65D626C8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4" name="순서도: 처리 220">
                <a:extLst>
                  <a:ext uri="{FF2B5EF4-FFF2-40B4-BE49-F238E27FC236}">
                    <a16:creationId xmlns:a16="http://schemas.microsoft.com/office/drawing/2014/main" id="{F20E8FEF-EE90-BB40-1B2A-5C20FC98E444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순서도: 처리 221">
                <a:extLst>
                  <a:ext uri="{FF2B5EF4-FFF2-40B4-BE49-F238E27FC236}">
                    <a16:creationId xmlns:a16="http://schemas.microsoft.com/office/drawing/2014/main" id="{D0DEC495-443C-D8F1-44C1-1707042A30F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순서도: 처리 222">
                <a:extLst>
                  <a:ext uri="{FF2B5EF4-FFF2-40B4-BE49-F238E27FC236}">
                    <a16:creationId xmlns:a16="http://schemas.microsoft.com/office/drawing/2014/main" id="{F53A7765-6D56-6C75-98D8-F121FACA0756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순서도: 처리 223">
                <a:extLst>
                  <a:ext uri="{FF2B5EF4-FFF2-40B4-BE49-F238E27FC236}">
                    <a16:creationId xmlns:a16="http://schemas.microsoft.com/office/drawing/2014/main" id="{778502CE-AE6E-42D7-08F3-A1A784CD5BD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순서도: 처리 224">
                <a:extLst>
                  <a:ext uri="{FF2B5EF4-FFF2-40B4-BE49-F238E27FC236}">
                    <a16:creationId xmlns:a16="http://schemas.microsoft.com/office/drawing/2014/main" id="{0B99B60B-B5B3-0178-624E-BA3BACFD5A9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순서도: 처리 225">
                <a:extLst>
                  <a:ext uri="{FF2B5EF4-FFF2-40B4-BE49-F238E27FC236}">
                    <a16:creationId xmlns:a16="http://schemas.microsoft.com/office/drawing/2014/main" id="{0EA7B3AB-4F4E-90C7-15B3-43BF7C0913C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순서도: 처리 226">
                <a:extLst>
                  <a:ext uri="{FF2B5EF4-FFF2-40B4-BE49-F238E27FC236}">
                    <a16:creationId xmlns:a16="http://schemas.microsoft.com/office/drawing/2014/main" id="{1476CA8C-7D33-9752-233A-3357D6B70424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순서도: 처리 227">
                <a:extLst>
                  <a:ext uri="{FF2B5EF4-FFF2-40B4-BE49-F238E27FC236}">
                    <a16:creationId xmlns:a16="http://schemas.microsoft.com/office/drawing/2014/main" id="{487B3597-7848-C05E-25DE-515F0DC4B9B3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순서도: 처리 228">
                <a:extLst>
                  <a:ext uri="{FF2B5EF4-FFF2-40B4-BE49-F238E27FC236}">
                    <a16:creationId xmlns:a16="http://schemas.microsoft.com/office/drawing/2014/main" id="{6FC049D6-1D20-FF8D-EE42-9AD127F6138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순서도: 처리 229">
                <a:extLst>
                  <a:ext uri="{FF2B5EF4-FFF2-40B4-BE49-F238E27FC236}">
                    <a16:creationId xmlns:a16="http://schemas.microsoft.com/office/drawing/2014/main" id="{CDEB1652-F14B-FF28-208C-EAACBB0A396A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순서도: 처리 230">
                <a:extLst>
                  <a:ext uri="{FF2B5EF4-FFF2-40B4-BE49-F238E27FC236}">
                    <a16:creationId xmlns:a16="http://schemas.microsoft.com/office/drawing/2014/main" id="{67A66A31-84A3-4F21-9DB8-B6F6864580A7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순서도: 처리 231">
                <a:extLst>
                  <a:ext uri="{FF2B5EF4-FFF2-40B4-BE49-F238E27FC236}">
                    <a16:creationId xmlns:a16="http://schemas.microsoft.com/office/drawing/2014/main" id="{1D3EF901-EC0C-4390-908F-3278C986B00A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순서도: 처리 232">
                <a:extLst>
                  <a:ext uri="{FF2B5EF4-FFF2-40B4-BE49-F238E27FC236}">
                    <a16:creationId xmlns:a16="http://schemas.microsoft.com/office/drawing/2014/main" id="{45E45D95-9101-6571-6CA7-7C604DA46AA2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C1F22CD-9EDE-827F-5399-856470EE0A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645FA8-DA9A-AB45-6F34-9EF7E988EFD0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2s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9" name="타원 241">
                <a:extLst>
                  <a:ext uri="{FF2B5EF4-FFF2-40B4-BE49-F238E27FC236}">
                    <a16:creationId xmlns:a16="http://schemas.microsoft.com/office/drawing/2014/main" id="{F128FEBE-7EB0-CAEF-F362-BA94759FB1D8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62" name="Teardrop 1">
              <a:extLst>
                <a:ext uri="{FF2B5EF4-FFF2-40B4-BE49-F238E27FC236}">
                  <a16:creationId xmlns:a16="http://schemas.microsoft.com/office/drawing/2014/main" id="{C14F49DB-DEFF-5F1F-F635-589E8E82C853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35C4225-CC94-1CE6-F411-C7C8AF5ABAC8}"/>
              </a:ext>
            </a:extLst>
          </p:cNvPr>
          <p:cNvGrpSpPr/>
          <p:nvPr/>
        </p:nvGrpSpPr>
        <p:grpSpPr>
          <a:xfrm>
            <a:off x="4925214" y="3054060"/>
            <a:ext cx="3418685" cy="1529176"/>
            <a:chOff x="695471" y="1114623"/>
            <a:chExt cx="3791385" cy="151739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118406E9-7214-9718-E2AC-1392AD7723C5}"/>
                </a:ext>
              </a:extLst>
            </p:cNvPr>
            <p:cNvGrpSpPr/>
            <p:nvPr/>
          </p:nvGrpSpPr>
          <p:grpSpPr>
            <a:xfrm>
              <a:off x="695471" y="1114623"/>
              <a:ext cx="3791385" cy="1517393"/>
              <a:chOff x="630878" y="1131478"/>
              <a:chExt cx="5914624" cy="2310824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4A91F37-43B2-6681-6494-645E7B8E7213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5912520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 Improvement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45386E0-7751-E097-F969-F5AD127C38A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5" name="순서도: 처리 6">
                <a:extLst>
                  <a:ext uri="{FF2B5EF4-FFF2-40B4-BE49-F238E27FC236}">
                    <a16:creationId xmlns:a16="http://schemas.microsoft.com/office/drawing/2014/main" id="{DF276923-4AB8-F49C-36A2-48CC575840E3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6" name="순서도: 처리 56">
                <a:extLst>
                  <a:ext uri="{FF2B5EF4-FFF2-40B4-BE49-F238E27FC236}">
                    <a16:creationId xmlns:a16="http://schemas.microsoft.com/office/drawing/2014/main" id="{51D95CD6-FA82-8AFF-C0FD-ABF4B3B7CDEF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7" name="순서도: 처리 57">
                <a:extLst>
                  <a:ext uri="{FF2B5EF4-FFF2-40B4-BE49-F238E27FC236}">
                    <a16:creationId xmlns:a16="http://schemas.microsoft.com/office/drawing/2014/main" id="{1E677BC0-CBD9-23DE-3769-5DD4668EBA2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8" name="순서도: 처리 58">
                <a:extLst>
                  <a:ext uri="{FF2B5EF4-FFF2-40B4-BE49-F238E27FC236}">
                    <a16:creationId xmlns:a16="http://schemas.microsoft.com/office/drawing/2014/main" id="{0E2A81BA-509B-E31A-626B-C1100EF2531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9" name="순서도: 처리 59">
                <a:extLst>
                  <a:ext uri="{FF2B5EF4-FFF2-40B4-BE49-F238E27FC236}">
                    <a16:creationId xmlns:a16="http://schemas.microsoft.com/office/drawing/2014/main" id="{3DE5AC89-90F2-C406-949C-6B7B705ACCBB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0" name="순서도: 처리 60">
                <a:extLst>
                  <a:ext uri="{FF2B5EF4-FFF2-40B4-BE49-F238E27FC236}">
                    <a16:creationId xmlns:a16="http://schemas.microsoft.com/office/drawing/2014/main" id="{F01A40E1-EDAF-6F26-CD52-41C37AF878D9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1" name="순서도: 처리 61">
                <a:extLst>
                  <a:ext uri="{FF2B5EF4-FFF2-40B4-BE49-F238E27FC236}">
                    <a16:creationId xmlns:a16="http://schemas.microsoft.com/office/drawing/2014/main" id="{65BB9829-BE09-8FCD-3A3D-897771E00594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2" name="순서도: 처리 62">
                <a:extLst>
                  <a:ext uri="{FF2B5EF4-FFF2-40B4-BE49-F238E27FC236}">
                    <a16:creationId xmlns:a16="http://schemas.microsoft.com/office/drawing/2014/main" id="{A43F1A9B-12B3-77B3-B5BC-065852C4754D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3" name="순서도: 처리 63">
                <a:extLst>
                  <a:ext uri="{FF2B5EF4-FFF2-40B4-BE49-F238E27FC236}">
                    <a16:creationId xmlns:a16="http://schemas.microsoft.com/office/drawing/2014/main" id="{69A9D956-1C47-1001-47BC-7F8E01D79BF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4" name="순서도: 처리 64">
                <a:extLst>
                  <a:ext uri="{FF2B5EF4-FFF2-40B4-BE49-F238E27FC236}">
                    <a16:creationId xmlns:a16="http://schemas.microsoft.com/office/drawing/2014/main" id="{BB113EF7-0A31-B0C7-0E99-1CD0E096C4E8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5" name="순서도: 처리 65">
                <a:extLst>
                  <a:ext uri="{FF2B5EF4-FFF2-40B4-BE49-F238E27FC236}">
                    <a16:creationId xmlns:a16="http://schemas.microsoft.com/office/drawing/2014/main" id="{238A35DB-9D9A-F788-DAAB-6BAD9EC21E2A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6" name="순서도: 처리 66">
                <a:extLst>
                  <a:ext uri="{FF2B5EF4-FFF2-40B4-BE49-F238E27FC236}">
                    <a16:creationId xmlns:a16="http://schemas.microsoft.com/office/drawing/2014/main" id="{A80061A0-C693-1238-8BB2-ED9B2670000C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7" name="순서도: 처리 67">
                <a:extLst>
                  <a:ext uri="{FF2B5EF4-FFF2-40B4-BE49-F238E27FC236}">
                    <a16:creationId xmlns:a16="http://schemas.microsoft.com/office/drawing/2014/main" id="{274F368C-58C3-1AEB-4BDC-BDAE135FC53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8" name="순서도: 처리 68">
                <a:extLst>
                  <a:ext uri="{FF2B5EF4-FFF2-40B4-BE49-F238E27FC236}">
                    <a16:creationId xmlns:a16="http://schemas.microsoft.com/office/drawing/2014/main" id="{D4866A15-331C-B1CB-05B2-9F091F2260C6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9" name="순서도: 처리 69">
                <a:extLst>
                  <a:ext uri="{FF2B5EF4-FFF2-40B4-BE49-F238E27FC236}">
                    <a16:creationId xmlns:a16="http://schemas.microsoft.com/office/drawing/2014/main" id="{883C4B03-F01B-F4E8-B8EB-961658C37F76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0" name="순서도: 처리 71">
                <a:extLst>
                  <a:ext uri="{FF2B5EF4-FFF2-40B4-BE49-F238E27FC236}">
                    <a16:creationId xmlns:a16="http://schemas.microsoft.com/office/drawing/2014/main" id="{6237F815-A8BE-150C-338C-68481DCFC6D0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1" name="순서도: 처리 72">
                <a:extLst>
                  <a:ext uri="{FF2B5EF4-FFF2-40B4-BE49-F238E27FC236}">
                    <a16:creationId xmlns:a16="http://schemas.microsoft.com/office/drawing/2014/main" id="{B7ADC5E2-4440-04C4-C128-1E2AB9939DB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2" name="순서도: 처리 73">
                <a:extLst>
                  <a:ext uri="{FF2B5EF4-FFF2-40B4-BE49-F238E27FC236}">
                    <a16:creationId xmlns:a16="http://schemas.microsoft.com/office/drawing/2014/main" id="{C4835C89-5575-5F1D-04C4-AA7EDE2C28DA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3" name="순서도: 처리 74">
                <a:extLst>
                  <a:ext uri="{FF2B5EF4-FFF2-40B4-BE49-F238E27FC236}">
                    <a16:creationId xmlns:a16="http://schemas.microsoft.com/office/drawing/2014/main" id="{FB6C30FF-2BDA-B8CA-8442-B0DA7DF2D8DF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4" name="순서도: 처리 75">
                <a:extLst>
                  <a:ext uri="{FF2B5EF4-FFF2-40B4-BE49-F238E27FC236}">
                    <a16:creationId xmlns:a16="http://schemas.microsoft.com/office/drawing/2014/main" id="{C40C0EC5-3525-ED07-5175-E3623C029ACB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D83F3D2-552C-D50F-D94D-D3945650B867}"/>
                  </a:ext>
                </a:extLst>
              </p:cNvPr>
              <p:cNvSpPr txBox="1"/>
              <p:nvPr/>
            </p:nvSpPr>
            <p:spPr>
              <a:xfrm>
                <a:off x="3860273" y="1798434"/>
                <a:ext cx="1431066" cy="6046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79,5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5DBABA5-3ED7-439B-CC39-2008DE1CA185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7" name="순서도: 처리 213">
                <a:extLst>
                  <a:ext uri="{FF2B5EF4-FFF2-40B4-BE49-F238E27FC236}">
                    <a16:creationId xmlns:a16="http://schemas.microsoft.com/office/drawing/2014/main" id="{EB5AA827-43EC-9336-30EF-4AA627D2F68F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8" name="순서도: 처리 214">
                <a:extLst>
                  <a:ext uri="{FF2B5EF4-FFF2-40B4-BE49-F238E27FC236}">
                    <a16:creationId xmlns:a16="http://schemas.microsoft.com/office/drawing/2014/main" id="{D8A3621E-0995-0249-7E0D-78CF2842DF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9" name="순서도: 처리 215">
                <a:extLst>
                  <a:ext uri="{FF2B5EF4-FFF2-40B4-BE49-F238E27FC236}">
                    <a16:creationId xmlns:a16="http://schemas.microsoft.com/office/drawing/2014/main" id="{28ACEE14-B0B6-67FD-42CF-AECFE6675A5F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0" name="순서도: 처리 216">
                <a:extLst>
                  <a:ext uri="{FF2B5EF4-FFF2-40B4-BE49-F238E27FC236}">
                    <a16:creationId xmlns:a16="http://schemas.microsoft.com/office/drawing/2014/main" id="{0B218F68-3C51-A199-E7FF-2085642C5E2D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1" name="순서도: 처리 217">
                <a:extLst>
                  <a:ext uri="{FF2B5EF4-FFF2-40B4-BE49-F238E27FC236}">
                    <a16:creationId xmlns:a16="http://schemas.microsoft.com/office/drawing/2014/main" id="{6355B762-EC99-D848-2291-140397D90719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2" name="순서도: 처리 218">
                <a:extLst>
                  <a:ext uri="{FF2B5EF4-FFF2-40B4-BE49-F238E27FC236}">
                    <a16:creationId xmlns:a16="http://schemas.microsoft.com/office/drawing/2014/main" id="{16DF9906-5E9D-5237-8D7B-8B3ADFC09A11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3" name="순서도: 처리 219">
                <a:extLst>
                  <a:ext uri="{FF2B5EF4-FFF2-40B4-BE49-F238E27FC236}">
                    <a16:creationId xmlns:a16="http://schemas.microsoft.com/office/drawing/2014/main" id="{038559AB-7B7C-1E4E-EA83-685227035BD0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4" name="순서도: 처리 220">
                <a:extLst>
                  <a:ext uri="{FF2B5EF4-FFF2-40B4-BE49-F238E27FC236}">
                    <a16:creationId xmlns:a16="http://schemas.microsoft.com/office/drawing/2014/main" id="{6CD33671-D45E-7168-9A5A-4568ABEEE718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5" name="순서도: 처리 221">
                <a:extLst>
                  <a:ext uri="{FF2B5EF4-FFF2-40B4-BE49-F238E27FC236}">
                    <a16:creationId xmlns:a16="http://schemas.microsoft.com/office/drawing/2014/main" id="{01D19E69-6599-A9C9-CCD4-FA16E5592C3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6" name="순서도: 처리 222">
                <a:extLst>
                  <a:ext uri="{FF2B5EF4-FFF2-40B4-BE49-F238E27FC236}">
                    <a16:creationId xmlns:a16="http://schemas.microsoft.com/office/drawing/2014/main" id="{BCD7CCE9-68E7-28EB-A7D9-FC135BC87765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7" name="순서도: 처리 223">
                <a:extLst>
                  <a:ext uri="{FF2B5EF4-FFF2-40B4-BE49-F238E27FC236}">
                    <a16:creationId xmlns:a16="http://schemas.microsoft.com/office/drawing/2014/main" id="{AD23EE75-E575-6B3E-A4E1-880DDE29E9BE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8" name="순서도: 처리 224">
                <a:extLst>
                  <a:ext uri="{FF2B5EF4-FFF2-40B4-BE49-F238E27FC236}">
                    <a16:creationId xmlns:a16="http://schemas.microsoft.com/office/drawing/2014/main" id="{8F5DADB6-B431-CAE1-1C73-45BD0FBE6AF9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9" name="순서도: 처리 225">
                <a:extLst>
                  <a:ext uri="{FF2B5EF4-FFF2-40B4-BE49-F238E27FC236}">
                    <a16:creationId xmlns:a16="http://schemas.microsoft.com/office/drawing/2014/main" id="{3BD8468F-940A-8ABF-2626-7ABC5FFA4F58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0" name="순서도: 처리 226">
                <a:extLst>
                  <a:ext uri="{FF2B5EF4-FFF2-40B4-BE49-F238E27FC236}">
                    <a16:creationId xmlns:a16="http://schemas.microsoft.com/office/drawing/2014/main" id="{C8C84313-7676-896A-DF12-66A1E95AE8E0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1" name="순서도: 처리 227">
                <a:extLst>
                  <a:ext uri="{FF2B5EF4-FFF2-40B4-BE49-F238E27FC236}">
                    <a16:creationId xmlns:a16="http://schemas.microsoft.com/office/drawing/2014/main" id="{BCEFF1B1-1104-3E4E-EA08-86A49AD4BF77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2" name="순서도: 처리 228">
                <a:extLst>
                  <a:ext uri="{FF2B5EF4-FFF2-40B4-BE49-F238E27FC236}">
                    <a16:creationId xmlns:a16="http://schemas.microsoft.com/office/drawing/2014/main" id="{5EAC1475-7684-3F3C-A446-720BF3FCAF7A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3" name="순서도: 처리 229">
                <a:extLst>
                  <a:ext uri="{FF2B5EF4-FFF2-40B4-BE49-F238E27FC236}">
                    <a16:creationId xmlns:a16="http://schemas.microsoft.com/office/drawing/2014/main" id="{91851205-AA34-9471-2075-5DF958E121C0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4" name="순서도: 처리 230">
                <a:extLst>
                  <a:ext uri="{FF2B5EF4-FFF2-40B4-BE49-F238E27FC236}">
                    <a16:creationId xmlns:a16="http://schemas.microsoft.com/office/drawing/2014/main" id="{700F686E-49C5-275F-A84D-3FFD8864F16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5" name="순서도: 처리 231">
                <a:extLst>
                  <a:ext uri="{FF2B5EF4-FFF2-40B4-BE49-F238E27FC236}">
                    <a16:creationId xmlns:a16="http://schemas.microsoft.com/office/drawing/2014/main" id="{EDF52684-320C-FFA6-711E-E85471472B10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순서도: 처리 232">
                <a:extLst>
                  <a:ext uri="{FF2B5EF4-FFF2-40B4-BE49-F238E27FC236}">
                    <a16:creationId xmlns:a16="http://schemas.microsoft.com/office/drawing/2014/main" id="{E8DA3E57-AA9C-8C16-F3B9-206A90319FC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7C836B17-0BAC-1088-CE61-0142A7D03FA9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82,8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B56AB8E-182A-AD1C-8777-F33BFBF2CC44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9" name="타원 241">
                <a:extLst>
                  <a:ext uri="{FF2B5EF4-FFF2-40B4-BE49-F238E27FC236}">
                    <a16:creationId xmlns:a16="http://schemas.microsoft.com/office/drawing/2014/main" id="{C6D7250E-611A-CFFA-4068-217BDE9161AF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62" name="Teardrop 1">
              <a:extLst>
                <a:ext uri="{FF2B5EF4-FFF2-40B4-BE49-F238E27FC236}">
                  <a16:creationId xmlns:a16="http://schemas.microsoft.com/office/drawing/2014/main" id="{27589942-511B-0E83-0818-7EBA1EBD92FD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A18D27-08D3-BFA1-3C14-6BD575F17427}"/>
              </a:ext>
            </a:extLst>
          </p:cNvPr>
          <p:cNvSpPr/>
          <p:nvPr/>
        </p:nvSpPr>
        <p:spPr>
          <a:xfrm>
            <a:off x="4572000" y="2755187"/>
            <a:ext cx="3841727" cy="2301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93761F8-6BED-3F31-8154-93D08045E7BF}"/>
              </a:ext>
            </a:extLst>
          </p:cNvPr>
          <p:cNvCxnSpPr>
            <a:cxnSpLocks/>
          </p:cNvCxnSpPr>
          <p:nvPr/>
        </p:nvCxnSpPr>
        <p:spPr>
          <a:xfrm>
            <a:off x="4028657" y="3874653"/>
            <a:ext cx="45021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198B1A7-4F42-D2DB-D4D2-89B20C7BA1DF}"/>
              </a:ext>
            </a:extLst>
          </p:cNvPr>
          <p:cNvCxnSpPr/>
          <p:nvPr/>
        </p:nvCxnSpPr>
        <p:spPr>
          <a:xfrm>
            <a:off x="6831098" y="3902004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23E7465-3CAB-84F4-4E79-C2B6F5F9ED23}"/>
              </a:ext>
            </a:extLst>
          </p:cNvPr>
          <p:cNvCxnSpPr/>
          <p:nvPr/>
        </p:nvCxnSpPr>
        <p:spPr>
          <a:xfrm>
            <a:off x="6831098" y="4361497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EBD45EFE-5365-0C9D-C1B4-51E7567A133A}"/>
              </a:ext>
            </a:extLst>
          </p:cNvPr>
          <p:cNvSpPr/>
          <p:nvPr/>
        </p:nvSpPr>
        <p:spPr>
          <a:xfrm>
            <a:off x="705436" y="928039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DCB92E3-537A-CCEB-CFED-EFD0CA8CFF78}"/>
              </a:ext>
            </a:extLst>
          </p:cNvPr>
          <p:cNvSpPr/>
          <p:nvPr/>
        </p:nvSpPr>
        <p:spPr>
          <a:xfrm>
            <a:off x="717801" y="3184563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14E92F85-D8C9-BB1E-17B4-4F4FBB157DD1}"/>
              </a:ext>
            </a:extLst>
          </p:cNvPr>
          <p:cNvSpPr/>
          <p:nvPr/>
        </p:nvSpPr>
        <p:spPr>
          <a:xfrm>
            <a:off x="4711366" y="3111330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B94BCB56-D182-48A2-AD54-534103D2B043}"/>
              </a:ext>
            </a:extLst>
          </p:cNvPr>
          <p:cNvCxnSpPr>
            <a:cxnSpLocks/>
          </p:cNvCxnSpPr>
          <p:nvPr/>
        </p:nvCxnSpPr>
        <p:spPr>
          <a:xfrm>
            <a:off x="6178901" y="4596111"/>
            <a:ext cx="4380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E440579C-FDD6-4185-8013-E7E0297A996B}"/>
              </a:ext>
            </a:extLst>
          </p:cNvPr>
          <p:cNvGrpSpPr/>
          <p:nvPr/>
        </p:nvGrpSpPr>
        <p:grpSpPr>
          <a:xfrm>
            <a:off x="4926802" y="841326"/>
            <a:ext cx="2693772" cy="1530254"/>
            <a:chOff x="695471" y="1113555"/>
            <a:chExt cx="2987443" cy="1518462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7A49570-F7B0-450C-8FAE-A66F228A7C35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94D16DCD-BBA3-4A25-B166-B889501D73DC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Deep Learning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29DFB173-47E7-4834-BC8D-D77740CAA793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3" name="순서도: 처리 6">
                <a:extLst>
                  <a:ext uri="{FF2B5EF4-FFF2-40B4-BE49-F238E27FC236}">
                    <a16:creationId xmlns:a16="http://schemas.microsoft.com/office/drawing/2014/main" id="{BDE04283-9975-48D1-8BB5-D7FBB1D51688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4" name="순서도: 처리 56">
                <a:extLst>
                  <a:ext uri="{FF2B5EF4-FFF2-40B4-BE49-F238E27FC236}">
                    <a16:creationId xmlns:a16="http://schemas.microsoft.com/office/drawing/2014/main" id="{2952D9E1-2DC2-46AE-89D5-51014790A076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5" name="순서도: 처리 57">
                <a:extLst>
                  <a:ext uri="{FF2B5EF4-FFF2-40B4-BE49-F238E27FC236}">
                    <a16:creationId xmlns:a16="http://schemas.microsoft.com/office/drawing/2014/main" id="{82F66F20-2E7E-4866-9E75-B83B0850F727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6" name="순서도: 처리 58">
                <a:extLst>
                  <a:ext uri="{FF2B5EF4-FFF2-40B4-BE49-F238E27FC236}">
                    <a16:creationId xmlns:a16="http://schemas.microsoft.com/office/drawing/2014/main" id="{9B280A5B-D1F7-40E7-B65B-96E4E409EAA0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7" name="순서도: 처리 59">
                <a:extLst>
                  <a:ext uri="{FF2B5EF4-FFF2-40B4-BE49-F238E27FC236}">
                    <a16:creationId xmlns:a16="http://schemas.microsoft.com/office/drawing/2014/main" id="{FD2AAE1C-0298-463A-BF1B-134A2F7DDF8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8" name="순서도: 처리 60">
                <a:extLst>
                  <a:ext uri="{FF2B5EF4-FFF2-40B4-BE49-F238E27FC236}">
                    <a16:creationId xmlns:a16="http://schemas.microsoft.com/office/drawing/2014/main" id="{C22DAEAA-2603-4C0B-BE0A-98D4AAA23481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9" name="순서도: 처리 61">
                <a:extLst>
                  <a:ext uri="{FF2B5EF4-FFF2-40B4-BE49-F238E27FC236}">
                    <a16:creationId xmlns:a16="http://schemas.microsoft.com/office/drawing/2014/main" id="{97D0DA00-6840-4F62-858E-2D5306A3B981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0" name="순서도: 처리 62">
                <a:extLst>
                  <a:ext uri="{FF2B5EF4-FFF2-40B4-BE49-F238E27FC236}">
                    <a16:creationId xmlns:a16="http://schemas.microsoft.com/office/drawing/2014/main" id="{D3F66308-0F57-4487-BF1B-92C8D556C65B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1" name="순서도: 처리 63">
                <a:extLst>
                  <a:ext uri="{FF2B5EF4-FFF2-40B4-BE49-F238E27FC236}">
                    <a16:creationId xmlns:a16="http://schemas.microsoft.com/office/drawing/2014/main" id="{0952E451-0FB4-49BB-AC9C-FC32952484B3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2" name="순서도: 처리 64">
                <a:extLst>
                  <a:ext uri="{FF2B5EF4-FFF2-40B4-BE49-F238E27FC236}">
                    <a16:creationId xmlns:a16="http://schemas.microsoft.com/office/drawing/2014/main" id="{FBCA7CEC-C5CB-40A4-9394-CB82724348B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3" name="순서도: 처리 65">
                <a:extLst>
                  <a:ext uri="{FF2B5EF4-FFF2-40B4-BE49-F238E27FC236}">
                    <a16:creationId xmlns:a16="http://schemas.microsoft.com/office/drawing/2014/main" id="{56864B58-CBEC-4FC3-8A74-A54E602CF501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4" name="순서도: 처리 66">
                <a:extLst>
                  <a:ext uri="{FF2B5EF4-FFF2-40B4-BE49-F238E27FC236}">
                    <a16:creationId xmlns:a16="http://schemas.microsoft.com/office/drawing/2014/main" id="{16062329-40B0-4EBD-BAEB-91A650C2ADD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5" name="순서도: 처리 67">
                <a:extLst>
                  <a:ext uri="{FF2B5EF4-FFF2-40B4-BE49-F238E27FC236}">
                    <a16:creationId xmlns:a16="http://schemas.microsoft.com/office/drawing/2014/main" id="{C8955994-0E02-4D17-85DB-E46F87F3CA0F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6" name="순서도: 처리 68">
                <a:extLst>
                  <a:ext uri="{FF2B5EF4-FFF2-40B4-BE49-F238E27FC236}">
                    <a16:creationId xmlns:a16="http://schemas.microsoft.com/office/drawing/2014/main" id="{16AA8424-9D28-4654-9A19-D6B064AE3BEA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7" name="순서도: 처리 69">
                <a:extLst>
                  <a:ext uri="{FF2B5EF4-FFF2-40B4-BE49-F238E27FC236}">
                    <a16:creationId xmlns:a16="http://schemas.microsoft.com/office/drawing/2014/main" id="{6A906E10-C2D5-474C-9725-67AA626B8DBB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8" name="순서도: 처리 71">
                <a:extLst>
                  <a:ext uri="{FF2B5EF4-FFF2-40B4-BE49-F238E27FC236}">
                    <a16:creationId xmlns:a16="http://schemas.microsoft.com/office/drawing/2014/main" id="{1E98BF47-7010-4C14-A270-841625EE1959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9" name="순서도: 처리 72">
                <a:extLst>
                  <a:ext uri="{FF2B5EF4-FFF2-40B4-BE49-F238E27FC236}">
                    <a16:creationId xmlns:a16="http://schemas.microsoft.com/office/drawing/2014/main" id="{88E58358-A472-40D4-A912-138103FBB154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0" name="순서도: 처리 73">
                <a:extLst>
                  <a:ext uri="{FF2B5EF4-FFF2-40B4-BE49-F238E27FC236}">
                    <a16:creationId xmlns:a16="http://schemas.microsoft.com/office/drawing/2014/main" id="{A3D899E3-EFF4-44B3-ADFC-59B0F489313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1" name="순서도: 처리 74">
                <a:extLst>
                  <a:ext uri="{FF2B5EF4-FFF2-40B4-BE49-F238E27FC236}">
                    <a16:creationId xmlns:a16="http://schemas.microsoft.com/office/drawing/2014/main" id="{15854BC7-A95D-42E3-900E-B86946C3C46D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2" name="순서도: 처리 75">
                <a:extLst>
                  <a:ext uri="{FF2B5EF4-FFF2-40B4-BE49-F238E27FC236}">
                    <a16:creationId xmlns:a16="http://schemas.microsoft.com/office/drawing/2014/main" id="{842D7C3E-B6C2-4F69-AD71-E88A5165476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6646CA5-C621-4F2E-8582-BA9C66BC316B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F6C022C-1432-41AC-BC8E-F6A5A35109FF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5" name="순서도: 처리 213">
                <a:extLst>
                  <a:ext uri="{FF2B5EF4-FFF2-40B4-BE49-F238E27FC236}">
                    <a16:creationId xmlns:a16="http://schemas.microsoft.com/office/drawing/2014/main" id="{261C26D9-8E4A-4020-B0C9-99A1B19A7760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6" name="순서도: 처리 214">
                <a:extLst>
                  <a:ext uri="{FF2B5EF4-FFF2-40B4-BE49-F238E27FC236}">
                    <a16:creationId xmlns:a16="http://schemas.microsoft.com/office/drawing/2014/main" id="{7F1B88EE-3520-4D78-A360-58BCD5F8F3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7" name="순서도: 처리 215">
                <a:extLst>
                  <a:ext uri="{FF2B5EF4-FFF2-40B4-BE49-F238E27FC236}">
                    <a16:creationId xmlns:a16="http://schemas.microsoft.com/office/drawing/2014/main" id="{692BB212-DCDA-44B4-BE6C-CA064608E78D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8" name="순서도: 처리 216">
                <a:extLst>
                  <a:ext uri="{FF2B5EF4-FFF2-40B4-BE49-F238E27FC236}">
                    <a16:creationId xmlns:a16="http://schemas.microsoft.com/office/drawing/2014/main" id="{1FDFC224-76B9-4636-AA7F-57F588C168CC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9" name="순서도: 처리 217">
                <a:extLst>
                  <a:ext uri="{FF2B5EF4-FFF2-40B4-BE49-F238E27FC236}">
                    <a16:creationId xmlns:a16="http://schemas.microsoft.com/office/drawing/2014/main" id="{D49D404D-E166-40C7-88A6-4FB716B5082C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0" name="순서도: 처리 218">
                <a:extLst>
                  <a:ext uri="{FF2B5EF4-FFF2-40B4-BE49-F238E27FC236}">
                    <a16:creationId xmlns:a16="http://schemas.microsoft.com/office/drawing/2014/main" id="{F8D0F332-B7CE-4450-84E4-689008BF5FCC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1" name="순서도: 처리 219">
                <a:extLst>
                  <a:ext uri="{FF2B5EF4-FFF2-40B4-BE49-F238E27FC236}">
                    <a16:creationId xmlns:a16="http://schemas.microsoft.com/office/drawing/2014/main" id="{CA1DA67C-FB98-4B86-ACE9-DD1185158BF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2" name="순서도: 처리 220">
                <a:extLst>
                  <a:ext uri="{FF2B5EF4-FFF2-40B4-BE49-F238E27FC236}">
                    <a16:creationId xmlns:a16="http://schemas.microsoft.com/office/drawing/2014/main" id="{9CFAE4E0-B966-4013-A30C-2EADDE5396DF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3" name="순서도: 처리 221">
                <a:extLst>
                  <a:ext uri="{FF2B5EF4-FFF2-40B4-BE49-F238E27FC236}">
                    <a16:creationId xmlns:a16="http://schemas.microsoft.com/office/drawing/2014/main" id="{1DE7A98F-744B-489E-A06A-98A88D9F472C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4" name="순서도: 처리 222">
                <a:extLst>
                  <a:ext uri="{FF2B5EF4-FFF2-40B4-BE49-F238E27FC236}">
                    <a16:creationId xmlns:a16="http://schemas.microsoft.com/office/drawing/2014/main" id="{2584D5F4-83A3-4F1E-ADC2-243758C827B2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5" name="순서도: 처리 223">
                <a:extLst>
                  <a:ext uri="{FF2B5EF4-FFF2-40B4-BE49-F238E27FC236}">
                    <a16:creationId xmlns:a16="http://schemas.microsoft.com/office/drawing/2014/main" id="{190B58F0-3814-4BB4-8404-3ADAECE76757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6" name="순서도: 처리 224">
                <a:extLst>
                  <a:ext uri="{FF2B5EF4-FFF2-40B4-BE49-F238E27FC236}">
                    <a16:creationId xmlns:a16="http://schemas.microsoft.com/office/drawing/2014/main" id="{9A5BE556-56ED-4055-AB16-EF4285DCBD4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7" name="순서도: 처리 225">
                <a:extLst>
                  <a:ext uri="{FF2B5EF4-FFF2-40B4-BE49-F238E27FC236}">
                    <a16:creationId xmlns:a16="http://schemas.microsoft.com/office/drawing/2014/main" id="{66119FAA-F6BB-4936-A47A-1F389EE14D9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8" name="순서도: 처리 226">
                <a:extLst>
                  <a:ext uri="{FF2B5EF4-FFF2-40B4-BE49-F238E27FC236}">
                    <a16:creationId xmlns:a16="http://schemas.microsoft.com/office/drawing/2014/main" id="{AFFDBAB7-43FE-4520-AB51-D9272375EC5D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9" name="순서도: 처리 227">
                <a:extLst>
                  <a:ext uri="{FF2B5EF4-FFF2-40B4-BE49-F238E27FC236}">
                    <a16:creationId xmlns:a16="http://schemas.microsoft.com/office/drawing/2014/main" id="{0E40B0A2-085A-4BD1-AE27-2E0E47F43D29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0" name="순서도: 처리 228">
                <a:extLst>
                  <a:ext uri="{FF2B5EF4-FFF2-40B4-BE49-F238E27FC236}">
                    <a16:creationId xmlns:a16="http://schemas.microsoft.com/office/drawing/2014/main" id="{77864375-33C4-4A0E-8472-E515B3D585E3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1" name="순서도: 처리 229">
                <a:extLst>
                  <a:ext uri="{FF2B5EF4-FFF2-40B4-BE49-F238E27FC236}">
                    <a16:creationId xmlns:a16="http://schemas.microsoft.com/office/drawing/2014/main" id="{CD943390-9655-4C6B-89A3-9F85D73AEB47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2" name="순서도: 처리 230">
                <a:extLst>
                  <a:ext uri="{FF2B5EF4-FFF2-40B4-BE49-F238E27FC236}">
                    <a16:creationId xmlns:a16="http://schemas.microsoft.com/office/drawing/2014/main" id="{6CA51246-877F-4B6E-8132-D2370835F8F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3" name="순서도: 처리 231">
                <a:extLst>
                  <a:ext uri="{FF2B5EF4-FFF2-40B4-BE49-F238E27FC236}">
                    <a16:creationId xmlns:a16="http://schemas.microsoft.com/office/drawing/2014/main" id="{BC487141-07A4-4B1D-B2F2-8EC9B27BCD4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4" name="순서도: 처리 232">
                <a:extLst>
                  <a:ext uri="{FF2B5EF4-FFF2-40B4-BE49-F238E27FC236}">
                    <a16:creationId xmlns:a16="http://schemas.microsoft.com/office/drawing/2014/main" id="{AC517D8B-9D15-46D2-A391-F1D8360A069C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323735A1-8531-488B-B8CD-4745E517A76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593C2BF1-B325-4398-86F0-5127A45E68C7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13s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7" name="타원 241">
                <a:extLst>
                  <a:ext uri="{FF2B5EF4-FFF2-40B4-BE49-F238E27FC236}">
                    <a16:creationId xmlns:a16="http://schemas.microsoft.com/office/drawing/2014/main" id="{6132CD6B-2ED5-4CE2-9413-081DB728AF61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20" name="Teardrop 1">
              <a:extLst>
                <a:ext uri="{FF2B5EF4-FFF2-40B4-BE49-F238E27FC236}">
                  <a16:creationId xmlns:a16="http://schemas.microsoft.com/office/drawing/2014/main" id="{9B560218-3792-497C-8535-BF05109E6F8F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B320F513-E35A-4486-919D-685E43AB00BE}"/>
              </a:ext>
            </a:extLst>
          </p:cNvPr>
          <p:cNvSpPr/>
          <p:nvPr/>
        </p:nvSpPr>
        <p:spPr>
          <a:xfrm>
            <a:off x="4713441" y="896518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3185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1119418" y="1610287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Problem Finding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610287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03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972367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397B7EE-E44F-43EB-BA82-F2723CB37BFD}"/>
              </a:ext>
            </a:extLst>
          </p:cNvPr>
          <p:cNvGrpSpPr/>
          <p:nvPr/>
        </p:nvGrpSpPr>
        <p:grpSpPr>
          <a:xfrm>
            <a:off x="898012" y="1177192"/>
            <a:ext cx="2283963" cy="3501857"/>
            <a:chOff x="898012" y="1177192"/>
            <a:chExt cx="2283963" cy="350185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F7ACDD3-C88E-4120-92E3-10A07AF5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012" y="1177192"/>
              <a:ext cx="2080112" cy="1387418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8C1FA02-173F-4C14-9C7B-E19753CB0880}"/>
                </a:ext>
              </a:extLst>
            </p:cNvPr>
            <p:cNvGrpSpPr/>
            <p:nvPr/>
          </p:nvGrpSpPr>
          <p:grpSpPr>
            <a:xfrm>
              <a:off x="898012" y="2594925"/>
              <a:ext cx="2283963" cy="2084124"/>
              <a:chOff x="2003550" y="1502880"/>
              <a:chExt cx="2283963" cy="20841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C10DBE3-A0B8-4A60-A5BE-E56C79069A93}"/>
                  </a:ext>
                </a:extLst>
              </p:cNvPr>
              <p:cNvSpPr/>
              <p:nvPr/>
            </p:nvSpPr>
            <p:spPr>
              <a:xfrm>
                <a:off x="2028913" y="150288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982CF72-6F44-41D6-82CB-6F0D5F3BDF32}"/>
                  </a:ext>
                </a:extLst>
              </p:cNvPr>
              <p:cNvSpPr/>
              <p:nvPr/>
            </p:nvSpPr>
            <p:spPr>
              <a:xfrm>
                <a:off x="2051720" y="351499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E1A63A1-707F-4A46-8245-1B5247CE79FB}"/>
                  </a:ext>
                </a:extLst>
              </p:cNvPr>
              <p:cNvGrpSpPr/>
              <p:nvPr/>
            </p:nvGrpSpPr>
            <p:grpSpPr>
              <a:xfrm>
                <a:off x="2003550" y="1636482"/>
                <a:ext cx="2283963" cy="1373820"/>
                <a:chOff x="2048168" y="1161762"/>
                <a:chExt cx="3224288" cy="1373820"/>
              </a:xfrm>
            </p:grpSpPr>
            <p:sp>
              <p:nvSpPr>
                <p:cNvPr id="54" name="TextBox 10">
                  <a:extLst>
                    <a:ext uri="{FF2B5EF4-FFF2-40B4-BE49-F238E27FC236}">
                      <a16:creationId xmlns:a16="http://schemas.microsoft.com/office/drawing/2014/main" id="{0A063F43-7050-4788-814A-E3150FAA7231}"/>
                    </a:ext>
                  </a:extLst>
                </p:cNvPr>
                <p:cNvSpPr txBox="1"/>
                <p:nvPr/>
              </p:nvSpPr>
              <p:spPr>
                <a:xfrm>
                  <a:off x="2063006" y="1482986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55" name="TextBox 11">
                  <a:extLst>
                    <a:ext uri="{FF2B5EF4-FFF2-40B4-BE49-F238E27FC236}">
                      <a16:creationId xmlns:a16="http://schemas.microsoft.com/office/drawing/2014/main" id="{D8080EF2-AF9C-4707-9FB2-DE9659AA61D7}"/>
                    </a:ext>
                  </a:extLst>
                </p:cNvPr>
                <p:cNvSpPr txBox="1"/>
                <p:nvPr/>
              </p:nvSpPr>
              <p:spPr>
                <a:xfrm>
                  <a:off x="2048168" y="116176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80467F54-0FCC-4670-86A1-593F5F71D038}"/>
                </a:ext>
              </a:extLst>
            </p:cNvPr>
            <p:cNvSpPr txBox="1"/>
            <p:nvPr/>
          </p:nvSpPr>
          <p:spPr>
            <a:xfrm>
              <a:off x="946182" y="4284102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Google Shape;285;p66">
            <a:extLst>
              <a:ext uri="{FF2B5EF4-FFF2-40B4-BE49-F238E27FC236}">
                <a16:creationId xmlns:a16="http://schemas.microsoft.com/office/drawing/2014/main" id="{515E0D21-6BE1-40F5-B1F9-02A268552FBF}"/>
              </a:ext>
            </a:extLst>
          </p:cNvPr>
          <p:cNvSpPr txBox="1"/>
          <p:nvPr/>
        </p:nvSpPr>
        <p:spPr>
          <a:xfrm>
            <a:off x="1017011" y="0"/>
            <a:ext cx="2515020" cy="70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Clustering</a:t>
            </a: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A8BC708-1992-4E25-9D30-C36ECF4E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7" y="73924"/>
            <a:ext cx="727546" cy="8636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473D24-B94E-4B80-9CCF-C5505ED2317B}"/>
              </a:ext>
            </a:extLst>
          </p:cNvPr>
          <p:cNvGrpSpPr/>
          <p:nvPr/>
        </p:nvGrpSpPr>
        <p:grpSpPr>
          <a:xfrm>
            <a:off x="3625225" y="1184297"/>
            <a:ext cx="2216731" cy="3473357"/>
            <a:chOff x="3625225" y="1184297"/>
            <a:chExt cx="2216731" cy="347335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98E86EE-D22C-49EF-BAB3-E525606C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9590" y="1184297"/>
              <a:ext cx="2080112" cy="1385874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FA77578-AF7D-4371-BB92-DF0D2A8CFE1C}"/>
                </a:ext>
              </a:extLst>
            </p:cNvPr>
            <p:cNvGrpSpPr/>
            <p:nvPr/>
          </p:nvGrpSpPr>
          <p:grpSpPr>
            <a:xfrm>
              <a:off x="3625225" y="2594925"/>
              <a:ext cx="2152365" cy="2062729"/>
              <a:chOff x="1995243" y="1635646"/>
              <a:chExt cx="2152365" cy="206272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DB1B275-C081-4BD8-9479-E1A30C33FC8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2F19CEA-381B-4E54-B017-7808DFD9E820}"/>
                  </a:ext>
                </a:extLst>
              </p:cNvPr>
              <p:cNvSpPr/>
              <p:nvPr/>
            </p:nvSpPr>
            <p:spPr>
              <a:xfrm>
                <a:off x="2059608" y="3626367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TextBox 24">
                <a:extLst>
                  <a:ext uri="{FF2B5EF4-FFF2-40B4-BE49-F238E27FC236}">
                    <a16:creationId xmlns:a16="http://schemas.microsoft.com/office/drawing/2014/main" id="{4A191D4E-0A92-4FC3-A4F4-EFD0E9DE7E92}"/>
                  </a:ext>
                </a:extLst>
              </p:cNvPr>
              <p:cNvSpPr txBox="1"/>
              <p:nvPr/>
            </p:nvSpPr>
            <p:spPr>
              <a:xfrm>
                <a:off x="1995243" y="174289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C6DAF8E-B8C5-4883-BFDC-A7DDD61A7BEF}"/>
                </a:ext>
              </a:extLst>
            </p:cNvPr>
            <p:cNvSpPr txBox="1"/>
            <p:nvPr/>
          </p:nvSpPr>
          <p:spPr>
            <a:xfrm>
              <a:off x="3625225" y="3022487"/>
              <a:ext cx="2216731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  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C65C6A99-F007-4627-8180-9115103A370B}"/>
                </a:ext>
              </a:extLst>
            </p:cNvPr>
            <p:cNvSpPr txBox="1"/>
            <p:nvPr/>
          </p:nvSpPr>
          <p:spPr>
            <a:xfrm>
              <a:off x="3689590" y="4308647"/>
              <a:ext cx="1337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FA2F41-AB08-4715-B2DC-931FAF8D9AFC}"/>
              </a:ext>
            </a:extLst>
          </p:cNvPr>
          <p:cNvGrpSpPr/>
          <p:nvPr/>
        </p:nvGrpSpPr>
        <p:grpSpPr>
          <a:xfrm>
            <a:off x="6352438" y="1133210"/>
            <a:ext cx="2162605" cy="3524444"/>
            <a:chOff x="6352438" y="1133210"/>
            <a:chExt cx="2162605" cy="352444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65BE03F-EA16-47C2-B6E0-93B746F1A3A5}"/>
                </a:ext>
              </a:extLst>
            </p:cNvPr>
            <p:cNvGrpSpPr/>
            <p:nvPr/>
          </p:nvGrpSpPr>
          <p:grpSpPr>
            <a:xfrm>
              <a:off x="6352438" y="2573020"/>
              <a:ext cx="2162605" cy="2084634"/>
              <a:chOff x="1997379" y="1635646"/>
              <a:chExt cx="2162605" cy="208463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68641D4-42FE-4591-BB62-7B403C193F25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4AA8A1B-5096-4D9B-B45B-6D9CB129EBCA}"/>
                  </a:ext>
                </a:extLst>
              </p:cNvPr>
              <p:cNvSpPr/>
              <p:nvPr/>
            </p:nvSpPr>
            <p:spPr>
              <a:xfrm>
                <a:off x="2071984" y="3648272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TextBox 30">
                <a:extLst>
                  <a:ext uri="{FF2B5EF4-FFF2-40B4-BE49-F238E27FC236}">
                    <a16:creationId xmlns:a16="http://schemas.microsoft.com/office/drawing/2014/main" id="{34D114FA-97C8-47B3-9D9C-53CCC59A3C2C}"/>
                  </a:ext>
                </a:extLst>
              </p:cNvPr>
              <p:cNvSpPr txBox="1"/>
              <p:nvPr/>
            </p:nvSpPr>
            <p:spPr>
              <a:xfrm>
                <a:off x="1997379" y="1764795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E112219-5DEF-4305-B78C-872FE10EF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8644" y="1133210"/>
              <a:ext cx="2096135" cy="1398421"/>
            </a:xfrm>
            <a:prstGeom prst="rect">
              <a:avLst/>
            </a:prstGeom>
          </p:spPr>
        </p:pic>
        <p:sp>
          <p:nvSpPr>
            <p:cNvPr id="78" name="TextBox 10">
              <a:extLst>
                <a:ext uri="{FF2B5EF4-FFF2-40B4-BE49-F238E27FC236}">
                  <a16:creationId xmlns:a16="http://schemas.microsoft.com/office/drawing/2014/main" id="{3DE78694-6802-49F3-AA18-62AE3622028D}"/>
                </a:ext>
              </a:extLst>
            </p:cNvPr>
            <p:cNvSpPr txBox="1"/>
            <p:nvPr/>
          </p:nvSpPr>
          <p:spPr>
            <a:xfrm>
              <a:off x="6398644" y="3015985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C89D23B7-3D06-47D8-A0B5-C58450BF424C}"/>
                </a:ext>
              </a:extLst>
            </p:cNvPr>
            <p:cNvSpPr txBox="1"/>
            <p:nvPr/>
          </p:nvSpPr>
          <p:spPr>
            <a:xfrm>
              <a:off x="6486641" y="4313764"/>
              <a:ext cx="1205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02420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52580" y="43744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1493" y="143639"/>
            <a:ext cx="1598908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1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5502D-4F73-486F-A94E-902514C028A8}"/>
              </a:ext>
            </a:extLst>
          </p:cNvPr>
          <p:cNvGrpSpPr/>
          <p:nvPr/>
        </p:nvGrpSpPr>
        <p:grpSpPr>
          <a:xfrm>
            <a:off x="4007624" y="1210987"/>
            <a:ext cx="4176249" cy="3575960"/>
            <a:chOff x="4007624" y="1210987"/>
            <a:chExt cx="4176249" cy="35759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2C76A8E-F6C1-41FC-0A3F-C2BDC423FC12}"/>
                </a:ext>
              </a:extLst>
            </p:cNvPr>
            <p:cNvSpPr/>
            <p:nvPr/>
          </p:nvSpPr>
          <p:spPr>
            <a:xfrm rot="18900000">
              <a:off x="4026094" y="194212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CD509-94F8-CB01-2903-3B4BE710BFA4}"/>
                </a:ext>
              </a:extLst>
            </p:cNvPr>
            <p:cNvSpPr txBox="1"/>
            <p:nvPr/>
          </p:nvSpPr>
          <p:spPr>
            <a:xfrm>
              <a:off x="4007625" y="199395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99C01-6C45-C9E9-EF19-86420B0C13F0}"/>
                </a:ext>
              </a:extLst>
            </p:cNvPr>
            <p:cNvGrpSpPr/>
            <p:nvPr/>
          </p:nvGrpSpPr>
          <p:grpSpPr>
            <a:xfrm>
              <a:off x="4594968" y="1761846"/>
              <a:ext cx="3120916" cy="617053"/>
              <a:chOff x="3233963" y="1954419"/>
              <a:chExt cx="2520767" cy="61717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59B6B5-420A-F429-ADEA-03B847AE2972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7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DE0A08-4A0B-6FDF-FC45-8325CC39C35F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400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A2D342-04E0-87A4-3675-122F1106C5FC}"/>
                </a:ext>
              </a:extLst>
            </p:cNvPr>
            <p:cNvSpPr/>
            <p:nvPr/>
          </p:nvSpPr>
          <p:spPr>
            <a:xfrm rot="18900000">
              <a:off x="4026095" y="255839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E33929-C4E3-A11A-742A-DFB1A919E328}"/>
                </a:ext>
              </a:extLst>
            </p:cNvPr>
            <p:cNvSpPr txBox="1"/>
            <p:nvPr/>
          </p:nvSpPr>
          <p:spPr>
            <a:xfrm>
              <a:off x="4007624" y="26129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CCC629-1D99-5B40-C42A-EC92566D22B8}"/>
                </a:ext>
              </a:extLst>
            </p:cNvPr>
            <p:cNvGrpSpPr/>
            <p:nvPr/>
          </p:nvGrpSpPr>
          <p:grpSpPr>
            <a:xfrm>
              <a:off x="4649341" y="2459772"/>
              <a:ext cx="3534532" cy="613492"/>
              <a:chOff x="3240961" y="1983561"/>
              <a:chExt cx="2854845" cy="742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DD5999-B34E-2CD9-4D30-AD160285B7DE}"/>
                  </a:ext>
                </a:extLst>
              </p:cNvPr>
              <p:cNvSpPr txBox="1"/>
              <p:nvPr/>
            </p:nvSpPr>
            <p:spPr>
              <a:xfrm>
                <a:off x="3240961" y="1983561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Long-term Contract Package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B2B990-6959-EF5B-08BB-BC90123A76D0}"/>
                  </a:ext>
                </a:extLst>
              </p:cNvPr>
              <p:cNvSpPr txBox="1"/>
              <p:nvPr/>
            </p:nvSpPr>
            <p:spPr>
              <a:xfrm>
                <a:off x="3240962" y="2241640"/>
                <a:ext cx="2520767" cy="48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a long-term contract package with various benefit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E56D6B-A41D-AA58-0B10-DC9DDF4C0625}"/>
                </a:ext>
              </a:extLst>
            </p:cNvPr>
            <p:cNvSpPr/>
            <p:nvPr/>
          </p:nvSpPr>
          <p:spPr>
            <a:xfrm rot="18900000">
              <a:off x="4061152" y="3253750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853F06-1A9E-7520-2710-6982F8D40BCE}"/>
                </a:ext>
              </a:extLst>
            </p:cNvPr>
            <p:cNvSpPr txBox="1"/>
            <p:nvPr/>
          </p:nvSpPr>
          <p:spPr>
            <a:xfrm>
              <a:off x="4030315" y="33172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37B3595-9A6F-40B9-9B1C-B8F2BCBCC9E2}"/>
                </a:ext>
              </a:extLst>
            </p:cNvPr>
            <p:cNvGrpSpPr/>
            <p:nvPr/>
          </p:nvGrpSpPr>
          <p:grpSpPr>
            <a:xfrm>
              <a:off x="4649341" y="3168018"/>
              <a:ext cx="3120916" cy="579514"/>
              <a:chOff x="3233963" y="1954419"/>
              <a:chExt cx="2520767" cy="700905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318D74-03B3-CE75-4E72-6CBE0BF4814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Limited Time Offer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598115-8C80-665A-E8D3-35985E8E597E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48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Use limited time offer to create a sense of urgency. And feel like they might miss an opportunity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A494B9-E323-0769-B190-42D89E8622C2}"/>
                </a:ext>
              </a:extLst>
            </p:cNvPr>
            <p:cNvSpPr/>
            <p:nvPr/>
          </p:nvSpPr>
          <p:spPr>
            <a:xfrm rot="18900000">
              <a:off x="4061151" y="3901602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F0625E2-75E3-319E-C367-9A9C15AC4840}"/>
                </a:ext>
              </a:extLst>
            </p:cNvPr>
            <p:cNvSpPr txBox="1"/>
            <p:nvPr/>
          </p:nvSpPr>
          <p:spPr>
            <a:xfrm>
              <a:off x="4044216" y="395899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56F1655-7274-4E8C-FA6E-FEE42A33CA98}"/>
                </a:ext>
              </a:extLst>
            </p:cNvPr>
            <p:cNvGrpSpPr/>
            <p:nvPr/>
          </p:nvGrpSpPr>
          <p:grpSpPr>
            <a:xfrm>
              <a:off x="4614285" y="3998279"/>
              <a:ext cx="3536279" cy="788668"/>
              <a:chOff x="3232551" y="1954419"/>
              <a:chExt cx="2856256" cy="95387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2F08234-F5D1-CC8E-D830-C89C301FD12C}"/>
                  </a:ext>
                </a:extLst>
              </p:cNvPr>
              <p:cNvSpPr txBox="1"/>
              <p:nvPr/>
            </p:nvSpPr>
            <p:spPr>
              <a:xfrm>
                <a:off x="3233962" y="1954419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914F0D-2B12-286C-B999-479E96ACBA8E}"/>
                  </a:ext>
                </a:extLst>
              </p:cNvPr>
              <p:cNvSpPr txBox="1"/>
              <p:nvPr/>
            </p:nvSpPr>
            <p:spPr>
              <a:xfrm>
                <a:off x="3232551" y="2238246"/>
                <a:ext cx="2520767" cy="6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b="0" i="0" u="none" strike="noStrike" cap="none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Improve </a:t>
                </a:r>
                <a:r>
                  <a:rPr lang="en-ID" sz="1000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service quality by handling customer complain, inform our new package 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+mj-lt"/>
                  <a:ea typeface="Inter"/>
                  <a:cs typeface="Inter"/>
                  <a:sym typeface="Inter"/>
                </a:endParaRPr>
              </a:p>
              <a:p>
                <a:pPr algn="just"/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9" name="Google Shape;284;p66">
              <a:extLst>
                <a:ext uri="{FF2B5EF4-FFF2-40B4-BE49-F238E27FC236}">
                  <a16:creationId xmlns:a16="http://schemas.microsoft.com/office/drawing/2014/main" id="{A6AA7B7E-2349-76BB-8F08-786EA1E551A7}"/>
                </a:ext>
              </a:extLst>
            </p:cNvPr>
            <p:cNvSpPr txBox="1"/>
            <p:nvPr/>
          </p:nvSpPr>
          <p:spPr>
            <a:xfrm>
              <a:off x="4038216" y="121098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E6A829-942D-4FB1-AC34-690F5199B2D7}"/>
              </a:ext>
            </a:extLst>
          </p:cNvPr>
          <p:cNvGrpSpPr/>
          <p:nvPr/>
        </p:nvGrpSpPr>
        <p:grpSpPr>
          <a:xfrm>
            <a:off x="960127" y="1192104"/>
            <a:ext cx="2449414" cy="3575960"/>
            <a:chOff x="898012" y="1179072"/>
            <a:chExt cx="2284989" cy="341411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9BC2FA-EBA3-484E-975C-DF8D2C431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378" y="1179072"/>
              <a:ext cx="2082871" cy="1389258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4D92E4D-AA4C-4B51-A87C-F0643F305F74}"/>
                </a:ext>
              </a:extLst>
            </p:cNvPr>
            <p:cNvGrpSpPr/>
            <p:nvPr/>
          </p:nvGrpSpPr>
          <p:grpSpPr>
            <a:xfrm>
              <a:off x="898012" y="2727691"/>
              <a:ext cx="2284989" cy="1865492"/>
              <a:chOff x="2003550" y="1635646"/>
              <a:chExt cx="2284989" cy="186549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78E226F-86F2-42E3-9B90-DAA41B80634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707252-B3C7-47BF-9494-6A47C8CD442F}"/>
                  </a:ext>
                </a:extLst>
              </p:cNvPr>
              <p:cNvSpPr/>
              <p:nvPr/>
            </p:nvSpPr>
            <p:spPr>
              <a:xfrm>
                <a:off x="2049787" y="342913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E522DC0-065A-40D7-BC33-BAB7F828CFD1}"/>
                  </a:ext>
                </a:extLst>
              </p:cNvPr>
              <p:cNvGrpSpPr/>
              <p:nvPr/>
            </p:nvGrpSpPr>
            <p:grpSpPr>
              <a:xfrm>
                <a:off x="2003550" y="1798532"/>
                <a:ext cx="2284989" cy="1377871"/>
                <a:chOff x="2048168" y="1323812"/>
                <a:chExt cx="3225737" cy="1377871"/>
              </a:xfrm>
            </p:grpSpPr>
            <p:sp>
              <p:nvSpPr>
                <p:cNvPr id="64" name="TextBox 10">
                  <a:extLst>
                    <a:ext uri="{FF2B5EF4-FFF2-40B4-BE49-F238E27FC236}">
                      <a16:creationId xmlns:a16="http://schemas.microsoft.com/office/drawing/2014/main" id="{06CB6FFD-7884-494A-ACDB-5382AF475FE2}"/>
                    </a:ext>
                  </a:extLst>
                </p:cNvPr>
                <p:cNvSpPr txBox="1"/>
                <p:nvPr/>
              </p:nvSpPr>
              <p:spPr>
                <a:xfrm>
                  <a:off x="2064455" y="1649087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65" name="TextBox 11">
                  <a:extLst>
                    <a:ext uri="{FF2B5EF4-FFF2-40B4-BE49-F238E27FC236}">
                      <a16:creationId xmlns:a16="http://schemas.microsoft.com/office/drawing/2014/main" id="{7346D7E4-F0B4-4B41-BA47-2E30FB35D3EF}"/>
                    </a:ext>
                  </a:extLst>
                </p:cNvPr>
                <p:cNvSpPr txBox="1"/>
                <p:nvPr/>
              </p:nvSpPr>
              <p:spPr>
                <a:xfrm>
                  <a:off x="2048168" y="132381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66" name="TextBox 11">
              <a:extLst>
                <a:ext uri="{FF2B5EF4-FFF2-40B4-BE49-F238E27FC236}">
                  <a16:creationId xmlns:a16="http://schemas.microsoft.com/office/drawing/2014/main" id="{5D493088-5EB6-4E92-8445-56669F2317C9}"/>
                </a:ext>
              </a:extLst>
            </p:cNvPr>
            <p:cNvSpPr txBox="1"/>
            <p:nvPr/>
          </p:nvSpPr>
          <p:spPr>
            <a:xfrm>
              <a:off x="1390230" y="4122659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92490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08861" y="4749900"/>
            <a:ext cx="33513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97394" y="130006"/>
            <a:ext cx="1785649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7B6FA1-718B-47D1-9DE4-5B93D9356B6D}"/>
              </a:ext>
            </a:extLst>
          </p:cNvPr>
          <p:cNvGrpSpPr/>
          <p:nvPr/>
        </p:nvGrpSpPr>
        <p:grpSpPr>
          <a:xfrm>
            <a:off x="4126403" y="1473138"/>
            <a:ext cx="4266590" cy="2936456"/>
            <a:chOff x="3938943" y="921109"/>
            <a:chExt cx="4266590" cy="29364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2C164D-A2A3-8127-E0DB-CFF336F3DB34}"/>
                </a:ext>
              </a:extLst>
            </p:cNvPr>
            <p:cNvSpPr/>
            <p:nvPr/>
          </p:nvSpPr>
          <p:spPr>
            <a:xfrm rot="18900000">
              <a:off x="3959833" y="1627932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FDDA7A-F550-FD59-1160-8E2A1E133F87}"/>
                </a:ext>
              </a:extLst>
            </p:cNvPr>
            <p:cNvSpPr txBox="1"/>
            <p:nvPr/>
          </p:nvSpPr>
          <p:spPr>
            <a:xfrm>
              <a:off x="3938949" y="1713152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D56298-C5B0-D1D8-495D-56DF7B00A3CB}"/>
                </a:ext>
              </a:extLst>
            </p:cNvPr>
            <p:cNvGrpSpPr/>
            <p:nvPr/>
          </p:nvGrpSpPr>
          <p:grpSpPr>
            <a:xfrm>
              <a:off x="4572000" y="1419992"/>
              <a:ext cx="3633533" cy="663249"/>
              <a:chOff x="3233963" y="1954419"/>
              <a:chExt cx="1400520" cy="54691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C18C1-B534-0A43-58FE-195E2E18CD4A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BC987F-AA9D-720B-D9B9-7701DDBAD6C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32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dirty="0">
                    <a:solidFill>
                      <a:srgbClr val="434343"/>
                    </a:solidFill>
                    <a:latin typeface="Inter" panose="020B0604020202020204" charset="0"/>
                    <a:ea typeface="Inter" panose="020B0604020202020204" charset="0"/>
                    <a:cs typeface="Inter"/>
                    <a:sym typeface="Inter"/>
                  </a:rPr>
                  <a:t>Improve service quality by handling customer complain, inform our new package 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DDA0D4-D14C-FF95-DDF9-52D53CC9F80E}"/>
                </a:ext>
              </a:extLst>
            </p:cNvPr>
            <p:cNvSpPr/>
            <p:nvPr/>
          </p:nvSpPr>
          <p:spPr>
            <a:xfrm rot="18900000">
              <a:off x="3959830" y="2441841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E17AE2-8FE3-5F5B-76F0-6328FFF27F5A}"/>
                </a:ext>
              </a:extLst>
            </p:cNvPr>
            <p:cNvSpPr txBox="1"/>
            <p:nvPr/>
          </p:nvSpPr>
          <p:spPr>
            <a:xfrm>
              <a:off x="3938946" y="2527061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3688F9-4E9F-8FFF-4C4B-008CC075570B}"/>
                </a:ext>
              </a:extLst>
            </p:cNvPr>
            <p:cNvGrpSpPr/>
            <p:nvPr/>
          </p:nvGrpSpPr>
          <p:grpSpPr>
            <a:xfrm>
              <a:off x="4571997" y="2233904"/>
              <a:ext cx="3633533" cy="617094"/>
              <a:chOff x="3233963" y="1954419"/>
              <a:chExt cx="1400520" cy="61709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5B2170-F250-A5D2-8EF6-7903DFF7F6F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Offering Long-term Contract Package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4835EB-2621-9D1F-8915-7F9CEF9B40CC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Conduct a long-term contract package with various benefit because 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this cluster tend to have a short tenure</a:t>
                </a:r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10128A-9B91-F881-CC6B-399C0F4790D2}"/>
                </a:ext>
              </a:extLst>
            </p:cNvPr>
            <p:cNvSpPr/>
            <p:nvPr/>
          </p:nvSpPr>
          <p:spPr>
            <a:xfrm rot="18900000">
              <a:off x="3959827" y="3217640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29D05F-927A-8FE6-257E-82A0852C6F36}"/>
                </a:ext>
              </a:extLst>
            </p:cNvPr>
            <p:cNvSpPr txBox="1"/>
            <p:nvPr/>
          </p:nvSpPr>
          <p:spPr>
            <a:xfrm>
              <a:off x="3938943" y="3302860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0B61A7E-00D6-6BAA-4D2C-15CB08FEEC3B}"/>
                </a:ext>
              </a:extLst>
            </p:cNvPr>
            <p:cNvGrpSpPr/>
            <p:nvPr/>
          </p:nvGrpSpPr>
          <p:grpSpPr>
            <a:xfrm>
              <a:off x="4571993" y="3009703"/>
              <a:ext cx="3633535" cy="847862"/>
              <a:chOff x="3233963" y="1954419"/>
              <a:chExt cx="1400521" cy="84786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A0673F-46D8-D09D-9B3D-035EF872608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New Customer Onboarding and orientation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32F97D-FC0A-E348-C672-C83201A423BE}"/>
                  </a:ext>
                </a:extLst>
              </p:cNvPr>
              <p:cNvSpPr txBox="1"/>
              <p:nvPr/>
            </p:nvSpPr>
            <p:spPr>
              <a:xfrm>
                <a:off x="3233965" y="2171403"/>
                <a:ext cx="1400519" cy="630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20000"/>
                  </a:lnSpc>
                  <a:buSzPts val="1000"/>
                </a:pPr>
                <a:r>
                  <a:rPr lang="en-US" sz="1000" b="0" i="0" u="none" strike="noStrike" cap="none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Improve onboarding and orientation for new customers so they underst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and terms and condition of the services / package.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39" name="Google Shape;284;p66">
              <a:extLst>
                <a:ext uri="{FF2B5EF4-FFF2-40B4-BE49-F238E27FC236}">
                  <a16:creationId xmlns:a16="http://schemas.microsoft.com/office/drawing/2014/main" id="{AF2114E1-6C72-D9EA-02B7-CD0A5C44A6B2}"/>
                </a:ext>
              </a:extLst>
            </p:cNvPr>
            <p:cNvSpPr txBox="1"/>
            <p:nvPr/>
          </p:nvSpPr>
          <p:spPr>
            <a:xfrm>
              <a:off x="3938943" y="921109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5F557-10A9-466A-ACEC-5443061C4B13}"/>
              </a:ext>
            </a:extLst>
          </p:cNvPr>
          <p:cNvGrpSpPr/>
          <p:nvPr/>
        </p:nvGrpSpPr>
        <p:grpSpPr>
          <a:xfrm>
            <a:off x="1048971" y="1169022"/>
            <a:ext cx="2473653" cy="3667790"/>
            <a:chOff x="704796" y="587712"/>
            <a:chExt cx="2229712" cy="35141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A70BB-7E8D-9086-2D34-434B70531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394" y="587712"/>
              <a:ext cx="2040293" cy="135934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11DC18C-B21D-4847-89D5-1258CD30763D}"/>
                </a:ext>
              </a:extLst>
            </p:cNvPr>
            <p:cNvGrpSpPr/>
            <p:nvPr/>
          </p:nvGrpSpPr>
          <p:grpSpPr>
            <a:xfrm>
              <a:off x="704796" y="2021696"/>
              <a:ext cx="2157458" cy="2080124"/>
              <a:chOff x="1982262" y="1635646"/>
              <a:chExt cx="2157458" cy="208012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9247B-F952-4C92-A922-3A753605150A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6A64AE2-E82A-4B77-A3B4-F0F8D467EDA1}"/>
                  </a:ext>
                </a:extLst>
              </p:cNvPr>
              <p:cNvSpPr/>
              <p:nvPr/>
            </p:nvSpPr>
            <p:spPr>
              <a:xfrm>
                <a:off x="2051720" y="3643762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TextBox 24">
                <a:extLst>
                  <a:ext uri="{FF2B5EF4-FFF2-40B4-BE49-F238E27FC236}">
                    <a16:creationId xmlns:a16="http://schemas.microsoft.com/office/drawing/2014/main" id="{4A277260-7A85-4BEA-8D18-107D2B8A0992}"/>
                  </a:ext>
                </a:extLst>
              </p:cNvPr>
              <p:cNvSpPr txBox="1"/>
              <p:nvPr/>
            </p:nvSpPr>
            <p:spPr>
              <a:xfrm>
                <a:off x="1982262" y="1819023"/>
                <a:ext cx="2008866" cy="265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57CAA1C7-3755-439F-ABD6-B21F98F9070F}"/>
                </a:ext>
              </a:extLst>
            </p:cNvPr>
            <p:cNvSpPr txBox="1"/>
            <p:nvPr/>
          </p:nvSpPr>
          <p:spPr>
            <a:xfrm>
              <a:off x="717777" y="2556711"/>
              <a:ext cx="2216731" cy="1105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</a:t>
              </a:r>
              <a:b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35CC6598-D1AC-4A26-A31F-9708A907C993}"/>
                </a:ext>
              </a:extLst>
            </p:cNvPr>
            <p:cNvSpPr txBox="1"/>
            <p:nvPr/>
          </p:nvSpPr>
          <p:spPr>
            <a:xfrm>
              <a:off x="813821" y="3637505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14297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3498" y="183751"/>
            <a:ext cx="4043036" cy="48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BA732A-86A6-4B4C-987A-95E36580FE42}"/>
              </a:ext>
            </a:extLst>
          </p:cNvPr>
          <p:cNvGrpSpPr/>
          <p:nvPr/>
        </p:nvGrpSpPr>
        <p:grpSpPr>
          <a:xfrm>
            <a:off x="3838360" y="1424847"/>
            <a:ext cx="4525414" cy="2793471"/>
            <a:chOff x="3838360" y="1424847"/>
            <a:chExt cx="4525414" cy="27934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4514AE-842D-5700-014D-98FD8B023638}"/>
                </a:ext>
              </a:extLst>
            </p:cNvPr>
            <p:cNvSpPr/>
            <p:nvPr/>
          </p:nvSpPr>
          <p:spPr>
            <a:xfrm rot="18900000">
              <a:off x="3859248" y="2123427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3102C8-4507-3FF2-B6C8-B7619C19831A}"/>
                </a:ext>
              </a:extLst>
            </p:cNvPr>
            <p:cNvSpPr txBox="1"/>
            <p:nvPr/>
          </p:nvSpPr>
          <p:spPr>
            <a:xfrm>
              <a:off x="3838364" y="2208647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75E80EC-A514-F217-9884-E9FB1009EA7E}"/>
                </a:ext>
              </a:extLst>
            </p:cNvPr>
            <p:cNvGrpSpPr/>
            <p:nvPr/>
          </p:nvGrpSpPr>
          <p:grpSpPr>
            <a:xfrm>
              <a:off x="4471415" y="1915490"/>
              <a:ext cx="3186685" cy="617094"/>
              <a:chOff x="3233963" y="1954419"/>
              <a:chExt cx="1400520" cy="61709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ABE6B0-EA4E-D6FD-7121-6FD62804C0C0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220D8D-7020-9A9F-0FCA-198D0CD6EA5F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BBF861-08F4-B1D9-9DB6-1A3C04016937}"/>
                </a:ext>
              </a:extLst>
            </p:cNvPr>
            <p:cNvSpPr/>
            <p:nvPr/>
          </p:nvSpPr>
          <p:spPr>
            <a:xfrm rot="18900000">
              <a:off x="3859246" y="2891069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500BB0-4533-F8AA-3317-0A6DF0B4CDE8}"/>
                </a:ext>
              </a:extLst>
            </p:cNvPr>
            <p:cNvSpPr txBox="1"/>
            <p:nvPr/>
          </p:nvSpPr>
          <p:spPr>
            <a:xfrm>
              <a:off x="3838362" y="2976289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F71E6AD-6578-F5E3-5F3F-D649D53BC48A}"/>
                </a:ext>
              </a:extLst>
            </p:cNvPr>
            <p:cNvGrpSpPr/>
            <p:nvPr/>
          </p:nvGrpSpPr>
          <p:grpSpPr>
            <a:xfrm>
              <a:off x="4471414" y="2683132"/>
              <a:ext cx="3354327" cy="617094"/>
              <a:chOff x="3233963" y="1954419"/>
              <a:chExt cx="1474197" cy="61709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6DC3A9-28A4-C774-5B51-70156B38A9E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Appropriate Internet Services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DCADF8-CA41-46B3-F755-7AC26A27BD73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74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Make an affordable internet package prices for this cluster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B51399-9D33-2FE6-C795-B30DDDC4201B}"/>
                </a:ext>
              </a:extLst>
            </p:cNvPr>
            <p:cNvSpPr/>
            <p:nvPr/>
          </p:nvSpPr>
          <p:spPr>
            <a:xfrm rot="18900000">
              <a:off x="3859244" y="3655273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64DE51-1F59-1176-7A55-B39764DE08F8}"/>
                </a:ext>
              </a:extLst>
            </p:cNvPr>
            <p:cNvSpPr txBox="1"/>
            <p:nvPr/>
          </p:nvSpPr>
          <p:spPr>
            <a:xfrm>
              <a:off x="3838360" y="3740493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B565951-BC59-73C9-E0AB-FCCA6DE4CCCA}"/>
                </a:ext>
              </a:extLst>
            </p:cNvPr>
            <p:cNvGrpSpPr/>
            <p:nvPr/>
          </p:nvGrpSpPr>
          <p:grpSpPr>
            <a:xfrm>
              <a:off x="4471410" y="3447336"/>
              <a:ext cx="3892364" cy="770982"/>
              <a:chOff x="3233963" y="1954419"/>
              <a:chExt cx="1400519" cy="77098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52EA9F-AF44-AA86-C214-6AAE56ACFCF7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Provides Variation in Payment Method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C60E8-2242-D849-7B82-6E44A06EC85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1466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</a:t>
                </a:r>
                <a:r>
                  <a:rPr lang="en-ID" altLang="ko-KR" sz="1000" dirty="0" err="1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onsider</a:t>
                </a:r>
                <a:r>
                  <a:rPr lang="en-ID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variation in payment options since electronic check is the main causes of customer churn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Google Shape;284;p66">
              <a:extLst>
                <a:ext uri="{FF2B5EF4-FFF2-40B4-BE49-F238E27FC236}">
                  <a16:creationId xmlns:a16="http://schemas.microsoft.com/office/drawing/2014/main" id="{C98A5D13-74C9-53E5-15F6-500DDD19F203}"/>
                </a:ext>
              </a:extLst>
            </p:cNvPr>
            <p:cNvSpPr txBox="1"/>
            <p:nvPr/>
          </p:nvSpPr>
          <p:spPr>
            <a:xfrm>
              <a:off x="3838360" y="142484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40DF61-D18F-414A-9113-E5ACD7E95529}"/>
              </a:ext>
            </a:extLst>
          </p:cNvPr>
          <p:cNvGrpSpPr/>
          <p:nvPr/>
        </p:nvGrpSpPr>
        <p:grpSpPr>
          <a:xfrm>
            <a:off x="864751" y="1041164"/>
            <a:ext cx="2156130" cy="3560933"/>
            <a:chOff x="702019" y="1015792"/>
            <a:chExt cx="2156130" cy="3560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F7431E-A3AD-9ED0-9A4F-37683020F40D}"/>
                </a:ext>
              </a:extLst>
            </p:cNvPr>
            <p:cNvGrpSpPr/>
            <p:nvPr/>
          </p:nvGrpSpPr>
          <p:grpSpPr>
            <a:xfrm>
              <a:off x="702019" y="2474696"/>
              <a:ext cx="2156130" cy="2102029"/>
              <a:chOff x="2003854" y="1635646"/>
              <a:chExt cx="2156130" cy="210202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097B8E-C940-0B24-3B44-02DF09827B7C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8FB67B-9DE7-2213-FDFE-BF971BBE4EBB}"/>
                  </a:ext>
                </a:extLst>
              </p:cNvPr>
              <p:cNvSpPr/>
              <p:nvPr/>
            </p:nvSpPr>
            <p:spPr>
              <a:xfrm>
                <a:off x="2071984" y="3665667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" name="TextBox 30">
                <a:extLst>
                  <a:ext uri="{FF2B5EF4-FFF2-40B4-BE49-F238E27FC236}">
                    <a16:creationId xmlns:a16="http://schemas.microsoft.com/office/drawing/2014/main" id="{5C8FFD27-995C-092E-5228-BEA614514978}"/>
                  </a:ext>
                </a:extLst>
              </p:cNvPr>
              <p:cNvSpPr txBox="1"/>
              <p:nvPr/>
            </p:nvSpPr>
            <p:spPr>
              <a:xfrm>
                <a:off x="2003854" y="179071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BF1F7A-C1EA-F1A4-2A2D-D5018877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916" y="1015792"/>
              <a:ext cx="2067969" cy="1379631"/>
            </a:xfrm>
            <a:prstGeom prst="rect">
              <a:avLst/>
            </a:prstGeom>
          </p:spPr>
        </p:pic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2BEF7960-7F5A-4C28-8469-8009B516DF2E}"/>
                </a:ext>
              </a:extLst>
            </p:cNvPr>
            <p:cNvSpPr txBox="1"/>
            <p:nvPr/>
          </p:nvSpPr>
          <p:spPr>
            <a:xfrm>
              <a:off x="741750" y="2970408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DC7E5401-83A6-4F54-BF1A-1FEE41D06EB1}"/>
                </a:ext>
              </a:extLst>
            </p:cNvPr>
            <p:cNvSpPr txBox="1"/>
            <p:nvPr/>
          </p:nvSpPr>
          <p:spPr>
            <a:xfrm>
              <a:off x="769916" y="4180840"/>
              <a:ext cx="1295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2635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78791" y="1305617"/>
            <a:ext cx="4419351" cy="106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Machine Learning Deploy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74072"/>
            <a:ext cx="4083804" cy="197677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62533" y="1332159"/>
            <a:ext cx="716258" cy="5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04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FFF51-6F27-EB2A-E6AE-59BA4D10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3" y="2430154"/>
            <a:ext cx="3345591" cy="1136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437592-C4FE-6216-9A00-FDB957D1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622" y="3414615"/>
            <a:ext cx="1925555" cy="1248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C12A6-CAA8-4DD4-A61A-D45B98989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785" y="1243707"/>
            <a:ext cx="2795572" cy="27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665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311BA-3D38-4E12-9E8F-D112491F35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Google Shape;273;p65">
            <a:extLst>
              <a:ext uri="{FF2B5EF4-FFF2-40B4-BE49-F238E27FC236}">
                <a16:creationId xmlns:a16="http://schemas.microsoft.com/office/drawing/2014/main" id="{6478FDE1-52A4-4F04-91C5-10BBE255C05F}"/>
              </a:ext>
            </a:extLst>
          </p:cNvPr>
          <p:cNvSpPr txBox="1"/>
          <p:nvPr/>
        </p:nvSpPr>
        <p:spPr>
          <a:xfrm>
            <a:off x="360774" y="75212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24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Introduction Telco</a:t>
            </a:r>
            <a:endParaRPr sz="2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Google Shape;274;p65">
            <a:extLst>
              <a:ext uri="{FF2B5EF4-FFF2-40B4-BE49-F238E27FC236}">
                <a16:creationId xmlns:a16="http://schemas.microsoft.com/office/drawing/2014/main" id="{9A88E9B9-DAEA-46C6-A02F-85B0E7271687}"/>
              </a:ext>
            </a:extLst>
          </p:cNvPr>
          <p:cNvSpPr txBox="1"/>
          <p:nvPr/>
        </p:nvSpPr>
        <p:spPr>
          <a:xfrm>
            <a:off x="851902" y="1573754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</a:t>
            </a:r>
            <a:r>
              <a:rPr lang="en-ID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bout this Project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" name="Google Shape;275;p65">
            <a:extLst>
              <a:ext uri="{FF2B5EF4-FFF2-40B4-BE49-F238E27FC236}">
                <a16:creationId xmlns:a16="http://schemas.microsoft.com/office/drawing/2014/main" id="{4ED82D84-9D9D-468A-B52D-4DE2355C6722}"/>
              </a:ext>
            </a:extLst>
          </p:cNvPr>
          <p:cNvSpPr txBox="1"/>
          <p:nvPr/>
        </p:nvSpPr>
        <p:spPr>
          <a:xfrm>
            <a:off x="913705" y="2149971"/>
            <a:ext cx="3347475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This project uses customer data from a telecommunication company. This company provides internet, mobile and streaming services among other things. </a:t>
            </a:r>
            <a:endParaRPr sz="12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" name="Picture Placeholder 3">
            <a:extLst>
              <a:ext uri="{FF2B5EF4-FFF2-40B4-BE49-F238E27FC236}">
                <a16:creationId xmlns:a16="http://schemas.microsoft.com/office/drawing/2014/main" id="{3E1C4079-EEFC-40BF-A527-B15F6047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0" r="24330"/>
          <a:stretch>
            <a:fillRect/>
          </a:stretch>
        </p:blipFill>
        <p:spPr>
          <a:xfrm>
            <a:off x="5510645" y="752120"/>
            <a:ext cx="3078021" cy="3997928"/>
          </a:xfrm>
          <a:custGeom>
            <a:avLst/>
            <a:gdLst>
              <a:gd name="connsiteX0" fmla="*/ 2355665 w 4589410"/>
              <a:gd name="connsiteY0" fmla="*/ 5725881 h 5961014"/>
              <a:gd name="connsiteX1" fmla="*/ 3984168 w 4589410"/>
              <a:gd name="connsiteY1" fmla="*/ 5725881 h 5961014"/>
              <a:gd name="connsiteX2" fmla="*/ 3984168 w 4589410"/>
              <a:gd name="connsiteY2" fmla="*/ 5961014 h 5961014"/>
              <a:gd name="connsiteX3" fmla="*/ 2355665 w 4589410"/>
              <a:gd name="connsiteY3" fmla="*/ 5961014 h 5961014"/>
              <a:gd name="connsiteX4" fmla="*/ 605244 w 4589410"/>
              <a:gd name="connsiteY4" fmla="*/ 5190304 h 5961014"/>
              <a:gd name="connsiteX5" fmla="*/ 2233747 w 4589410"/>
              <a:gd name="connsiteY5" fmla="*/ 5190304 h 5961014"/>
              <a:gd name="connsiteX6" fmla="*/ 2233747 w 4589410"/>
              <a:gd name="connsiteY6" fmla="*/ 5756361 h 5961014"/>
              <a:gd name="connsiteX7" fmla="*/ 605244 w 4589410"/>
              <a:gd name="connsiteY7" fmla="*/ 5756361 h 5961014"/>
              <a:gd name="connsiteX8" fmla="*/ 2355665 w 4589410"/>
              <a:gd name="connsiteY8" fmla="*/ 4214945 h 5961014"/>
              <a:gd name="connsiteX9" fmla="*/ 3984168 w 4589410"/>
              <a:gd name="connsiteY9" fmla="*/ 4214945 h 5961014"/>
              <a:gd name="connsiteX10" fmla="*/ 3984168 w 4589410"/>
              <a:gd name="connsiteY10" fmla="*/ 5608316 h 5961014"/>
              <a:gd name="connsiteX11" fmla="*/ 2355665 w 4589410"/>
              <a:gd name="connsiteY11" fmla="*/ 5608316 h 5961014"/>
              <a:gd name="connsiteX12" fmla="*/ 1 w 4589410"/>
              <a:gd name="connsiteY12" fmla="*/ 2233746 h 5961014"/>
              <a:gd name="connsiteX13" fmla="*/ 483327 w 4589410"/>
              <a:gd name="connsiteY13" fmla="*/ 2233746 h 5961014"/>
              <a:gd name="connsiteX14" fmla="*/ 483327 w 4589410"/>
              <a:gd name="connsiteY14" fmla="*/ 5961014 h 5961014"/>
              <a:gd name="connsiteX15" fmla="*/ 1 w 4589410"/>
              <a:gd name="connsiteY15" fmla="*/ 5961014 h 5961014"/>
              <a:gd name="connsiteX16" fmla="*/ 4106084 w 4589410"/>
              <a:gd name="connsiteY16" fmla="*/ 1820090 h 5961014"/>
              <a:gd name="connsiteX17" fmla="*/ 4589410 w 4589410"/>
              <a:gd name="connsiteY17" fmla="*/ 1820090 h 5961014"/>
              <a:gd name="connsiteX18" fmla="*/ 4589410 w 4589410"/>
              <a:gd name="connsiteY18" fmla="*/ 5608315 h 5961014"/>
              <a:gd name="connsiteX19" fmla="*/ 4106084 w 4589410"/>
              <a:gd name="connsiteY19" fmla="*/ 5608315 h 5961014"/>
              <a:gd name="connsiteX20" fmla="*/ 605244 w 4589410"/>
              <a:gd name="connsiteY20" fmla="*/ 1323701 h 5961014"/>
              <a:gd name="connsiteX21" fmla="*/ 2233747 w 4589410"/>
              <a:gd name="connsiteY21" fmla="*/ 1323701 h 5961014"/>
              <a:gd name="connsiteX22" fmla="*/ 2233747 w 4589410"/>
              <a:gd name="connsiteY22" fmla="*/ 5050968 h 5961014"/>
              <a:gd name="connsiteX23" fmla="*/ 605244 w 4589410"/>
              <a:gd name="connsiteY23" fmla="*/ 5050968 h 5961014"/>
              <a:gd name="connsiteX24" fmla="*/ 1 w 4589410"/>
              <a:gd name="connsiteY24" fmla="*/ 1323701 h 5961014"/>
              <a:gd name="connsiteX25" fmla="*/ 483327 w 4589410"/>
              <a:gd name="connsiteY25" fmla="*/ 1323701 h 5961014"/>
              <a:gd name="connsiteX26" fmla="*/ 483327 w 4589410"/>
              <a:gd name="connsiteY26" fmla="*/ 2133597 h 5961014"/>
              <a:gd name="connsiteX27" fmla="*/ 1 w 4589410"/>
              <a:gd name="connsiteY27" fmla="*/ 2133597 h 5961014"/>
              <a:gd name="connsiteX28" fmla="*/ 4106084 w 4589410"/>
              <a:gd name="connsiteY28" fmla="*/ 910045 h 5961014"/>
              <a:gd name="connsiteX29" fmla="*/ 4589410 w 4589410"/>
              <a:gd name="connsiteY29" fmla="*/ 910045 h 5961014"/>
              <a:gd name="connsiteX30" fmla="*/ 4589410 w 4589410"/>
              <a:gd name="connsiteY30" fmla="*/ 1719942 h 5961014"/>
              <a:gd name="connsiteX31" fmla="*/ 4106084 w 4589410"/>
              <a:gd name="connsiteY31" fmla="*/ 1719942 h 5961014"/>
              <a:gd name="connsiteX32" fmla="*/ 2355665 w 4589410"/>
              <a:gd name="connsiteY32" fmla="*/ 370113 h 5961014"/>
              <a:gd name="connsiteX33" fmla="*/ 3984168 w 4589410"/>
              <a:gd name="connsiteY33" fmla="*/ 370113 h 5961014"/>
              <a:gd name="connsiteX34" fmla="*/ 3984168 w 4589410"/>
              <a:gd name="connsiteY34" fmla="*/ 4097380 h 5961014"/>
              <a:gd name="connsiteX35" fmla="*/ 2355665 w 4589410"/>
              <a:gd name="connsiteY35" fmla="*/ 4097380 h 5961014"/>
              <a:gd name="connsiteX36" fmla="*/ 0 w 4589410"/>
              <a:gd name="connsiteY36" fmla="*/ 370113 h 5961014"/>
              <a:gd name="connsiteX37" fmla="*/ 1084218 w 4589410"/>
              <a:gd name="connsiteY37" fmla="*/ 370113 h 5961014"/>
              <a:gd name="connsiteX38" fmla="*/ 1084218 w 4589410"/>
              <a:gd name="connsiteY38" fmla="*/ 1184364 h 5961014"/>
              <a:gd name="connsiteX39" fmla="*/ 0 w 4589410"/>
              <a:gd name="connsiteY39" fmla="*/ 1184364 h 5961014"/>
              <a:gd name="connsiteX40" fmla="*/ 4106084 w 4589410"/>
              <a:gd name="connsiteY40" fmla="*/ 0 h 5961014"/>
              <a:gd name="connsiteX41" fmla="*/ 4589410 w 4589410"/>
              <a:gd name="connsiteY41" fmla="*/ 0 h 5961014"/>
              <a:gd name="connsiteX42" fmla="*/ 4589410 w 4589410"/>
              <a:gd name="connsiteY42" fmla="*/ 809897 h 5961014"/>
              <a:gd name="connsiteX43" fmla="*/ 4106084 w 4589410"/>
              <a:gd name="connsiteY43" fmla="*/ 809897 h 5961014"/>
              <a:gd name="connsiteX44" fmla="*/ 1206136 w 4589410"/>
              <a:gd name="connsiteY44" fmla="*/ 0 h 5961014"/>
              <a:gd name="connsiteX45" fmla="*/ 2233747 w 4589410"/>
              <a:gd name="connsiteY45" fmla="*/ 0 h 5961014"/>
              <a:gd name="connsiteX46" fmla="*/ 2233747 w 4589410"/>
              <a:gd name="connsiteY46" fmla="*/ 1184364 h 5961014"/>
              <a:gd name="connsiteX47" fmla="*/ 1206136 w 4589410"/>
              <a:gd name="connsiteY47" fmla="*/ 1184364 h 5961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89410" h="5961014">
                <a:moveTo>
                  <a:pt x="2355665" y="5725881"/>
                </a:moveTo>
                <a:lnTo>
                  <a:pt x="3984168" y="5725881"/>
                </a:lnTo>
                <a:lnTo>
                  <a:pt x="3984168" y="5961014"/>
                </a:lnTo>
                <a:lnTo>
                  <a:pt x="2355665" y="5961014"/>
                </a:lnTo>
                <a:close/>
                <a:moveTo>
                  <a:pt x="605244" y="5190304"/>
                </a:moveTo>
                <a:lnTo>
                  <a:pt x="2233747" y="5190304"/>
                </a:lnTo>
                <a:lnTo>
                  <a:pt x="2233747" y="5756361"/>
                </a:lnTo>
                <a:lnTo>
                  <a:pt x="605244" y="5756361"/>
                </a:lnTo>
                <a:close/>
                <a:moveTo>
                  <a:pt x="2355665" y="4214945"/>
                </a:moveTo>
                <a:lnTo>
                  <a:pt x="3984168" y="4214945"/>
                </a:lnTo>
                <a:lnTo>
                  <a:pt x="3984168" y="5608316"/>
                </a:lnTo>
                <a:lnTo>
                  <a:pt x="2355665" y="5608316"/>
                </a:lnTo>
                <a:close/>
                <a:moveTo>
                  <a:pt x="1" y="2233746"/>
                </a:moveTo>
                <a:lnTo>
                  <a:pt x="483327" y="2233746"/>
                </a:lnTo>
                <a:lnTo>
                  <a:pt x="483327" y="5961014"/>
                </a:lnTo>
                <a:lnTo>
                  <a:pt x="1" y="5961014"/>
                </a:lnTo>
                <a:close/>
                <a:moveTo>
                  <a:pt x="4106084" y="1820090"/>
                </a:moveTo>
                <a:lnTo>
                  <a:pt x="4589410" y="1820090"/>
                </a:lnTo>
                <a:lnTo>
                  <a:pt x="4589410" y="5608315"/>
                </a:lnTo>
                <a:lnTo>
                  <a:pt x="4106084" y="5608315"/>
                </a:lnTo>
                <a:close/>
                <a:moveTo>
                  <a:pt x="605244" y="1323701"/>
                </a:moveTo>
                <a:lnTo>
                  <a:pt x="2233747" y="1323701"/>
                </a:lnTo>
                <a:lnTo>
                  <a:pt x="2233747" y="5050968"/>
                </a:lnTo>
                <a:lnTo>
                  <a:pt x="605244" y="5050968"/>
                </a:lnTo>
                <a:close/>
                <a:moveTo>
                  <a:pt x="1" y="1323701"/>
                </a:moveTo>
                <a:lnTo>
                  <a:pt x="483327" y="1323701"/>
                </a:lnTo>
                <a:lnTo>
                  <a:pt x="483327" y="2133597"/>
                </a:lnTo>
                <a:lnTo>
                  <a:pt x="1" y="2133597"/>
                </a:lnTo>
                <a:close/>
                <a:moveTo>
                  <a:pt x="4106084" y="910045"/>
                </a:moveTo>
                <a:lnTo>
                  <a:pt x="4589410" y="910045"/>
                </a:lnTo>
                <a:lnTo>
                  <a:pt x="4589410" y="1719942"/>
                </a:lnTo>
                <a:lnTo>
                  <a:pt x="4106084" y="1719942"/>
                </a:lnTo>
                <a:close/>
                <a:moveTo>
                  <a:pt x="2355665" y="370113"/>
                </a:moveTo>
                <a:lnTo>
                  <a:pt x="3984168" y="370113"/>
                </a:lnTo>
                <a:lnTo>
                  <a:pt x="3984168" y="4097380"/>
                </a:lnTo>
                <a:lnTo>
                  <a:pt x="2355665" y="4097380"/>
                </a:lnTo>
                <a:close/>
                <a:moveTo>
                  <a:pt x="0" y="370113"/>
                </a:moveTo>
                <a:lnTo>
                  <a:pt x="1084218" y="370113"/>
                </a:lnTo>
                <a:lnTo>
                  <a:pt x="1084218" y="1184364"/>
                </a:lnTo>
                <a:lnTo>
                  <a:pt x="0" y="1184364"/>
                </a:lnTo>
                <a:close/>
                <a:moveTo>
                  <a:pt x="4106084" y="0"/>
                </a:moveTo>
                <a:lnTo>
                  <a:pt x="4589410" y="0"/>
                </a:lnTo>
                <a:lnTo>
                  <a:pt x="4589410" y="809897"/>
                </a:lnTo>
                <a:lnTo>
                  <a:pt x="4106084" y="809897"/>
                </a:lnTo>
                <a:close/>
                <a:moveTo>
                  <a:pt x="1206136" y="0"/>
                </a:moveTo>
                <a:lnTo>
                  <a:pt x="2233747" y="0"/>
                </a:lnTo>
                <a:lnTo>
                  <a:pt x="2233747" y="1184364"/>
                </a:lnTo>
                <a:lnTo>
                  <a:pt x="1206136" y="11843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760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55208" y="1707092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159396" y="1718776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05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962229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1842D1D-0976-44CE-8B9B-AF0F286958EA}"/>
              </a:ext>
            </a:extLst>
          </p:cNvPr>
          <p:cNvGrpSpPr/>
          <p:nvPr/>
        </p:nvGrpSpPr>
        <p:grpSpPr>
          <a:xfrm>
            <a:off x="4887045" y="1168885"/>
            <a:ext cx="4179134" cy="684599"/>
            <a:chOff x="-1836693" y="2805158"/>
            <a:chExt cx="7416805" cy="87426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B5C6DB2-6871-4856-A76E-D969201B94DB}"/>
                </a:ext>
              </a:extLst>
            </p:cNvPr>
            <p:cNvSpPr/>
            <p:nvPr/>
          </p:nvSpPr>
          <p:spPr>
            <a:xfrm>
              <a:off x="5033094" y="2826095"/>
              <a:ext cx="547018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077CEB6-ADA9-456B-9233-E7299D31EE82}"/>
                </a:ext>
              </a:extLst>
            </p:cNvPr>
            <p:cNvSpPr txBox="1"/>
            <p:nvPr/>
          </p:nvSpPr>
          <p:spPr>
            <a:xfrm>
              <a:off x="-1704111" y="3109590"/>
              <a:ext cx="6605787" cy="569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Always provide a great </a:t>
              </a:r>
            </a:p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services to retaining customers.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3C30748-49A3-43F3-9A97-50BEF5E6F08C}"/>
                </a:ext>
              </a:extLst>
            </p:cNvPr>
            <p:cNvSpPr txBox="1"/>
            <p:nvPr/>
          </p:nvSpPr>
          <p:spPr>
            <a:xfrm>
              <a:off x="-1809071" y="2805158"/>
              <a:ext cx="6604621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Improving Service Quality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DBA8B1C-4B2D-4243-97C2-A17E955E2A91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>
              <a:off x="-1836693" y="3099605"/>
              <a:ext cx="6869787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D5252F5-6A19-41F2-82F0-0D44FD9C40E2}"/>
              </a:ext>
            </a:extLst>
          </p:cNvPr>
          <p:cNvGrpSpPr/>
          <p:nvPr/>
        </p:nvGrpSpPr>
        <p:grpSpPr>
          <a:xfrm>
            <a:off x="4779719" y="2018423"/>
            <a:ext cx="4286459" cy="686132"/>
            <a:chOff x="-643406" y="2803200"/>
            <a:chExt cx="6223518" cy="876223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336ED40-D244-4DD4-AC10-BC0E6C1B7F15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4E69DBE-1396-4B38-85D3-83CFB2640A7F}"/>
                </a:ext>
              </a:extLst>
            </p:cNvPr>
            <p:cNvSpPr txBox="1"/>
            <p:nvPr/>
          </p:nvSpPr>
          <p:spPr>
            <a:xfrm>
              <a:off x="-186206" y="3109590"/>
              <a:ext cx="5087882" cy="569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Make a loyalty program to </a:t>
              </a:r>
            </a:p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loyal customers.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FBB4C77-F0CD-484F-8E82-657FC6D1D4A9}"/>
                </a:ext>
              </a:extLst>
            </p:cNvPr>
            <p:cNvSpPr txBox="1"/>
            <p:nvPr/>
          </p:nvSpPr>
          <p:spPr>
            <a:xfrm>
              <a:off x="-231761" y="2803200"/>
              <a:ext cx="5086616" cy="3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Loyalty Program and Package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E8A6BA0-A324-4D2D-8432-8BD2FE3E5A90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ED591A-56A4-4F14-84A1-AFFBC5C0294D}"/>
              </a:ext>
            </a:extLst>
          </p:cNvPr>
          <p:cNvGrpSpPr/>
          <p:nvPr/>
        </p:nvGrpSpPr>
        <p:grpSpPr>
          <a:xfrm>
            <a:off x="5423826" y="2861542"/>
            <a:ext cx="3642349" cy="802137"/>
            <a:chOff x="-379659" y="2792704"/>
            <a:chExt cx="5959771" cy="102437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97853F3-5EBB-4BCF-8BB7-2CC1A15E2A57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C24309-D6EB-43F3-B7A1-6493A21BB1DF}"/>
                </a:ext>
              </a:extLst>
            </p:cNvPr>
            <p:cNvSpPr txBox="1"/>
            <p:nvPr/>
          </p:nvSpPr>
          <p:spPr>
            <a:xfrm>
              <a:off x="-360294" y="3109591"/>
              <a:ext cx="5261970" cy="70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Continuous management function to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assess if progress is made in achieving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expected results.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0AD79B9-B7C6-464F-A8C0-4CD94B7918C4}"/>
                </a:ext>
              </a:extLst>
            </p:cNvPr>
            <p:cNvSpPr txBox="1"/>
            <p:nvPr/>
          </p:nvSpPr>
          <p:spPr>
            <a:xfrm>
              <a:off x="-379659" y="2792704"/>
              <a:ext cx="5277613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Monitoring and Evaluation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03178BC-7B33-48A2-BE4F-611FDDD01F8D}"/>
                </a:ext>
              </a:extLst>
            </p:cNvPr>
            <p:cNvCxnSpPr>
              <a:cxnSpLocks/>
              <a:endCxn id="82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90C04AC-617C-4CC8-9B69-0BB6208B78C0}"/>
              </a:ext>
            </a:extLst>
          </p:cNvPr>
          <p:cNvGrpSpPr/>
          <p:nvPr/>
        </p:nvGrpSpPr>
        <p:grpSpPr>
          <a:xfrm>
            <a:off x="4382310" y="3712616"/>
            <a:ext cx="4683867" cy="648178"/>
            <a:chOff x="-2083838" y="2792794"/>
            <a:chExt cx="7663950" cy="827756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C1D5CC-B5DD-461F-A2AF-FF278C36883C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EC14D0A-1F53-4E88-9238-21E764D473F3}"/>
                </a:ext>
              </a:extLst>
            </p:cNvPr>
            <p:cNvSpPr txBox="1"/>
            <p:nvPr/>
          </p:nvSpPr>
          <p:spPr>
            <a:xfrm>
              <a:off x="-643405" y="3109589"/>
              <a:ext cx="5545081" cy="51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Seek feedback, Celebrate your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customers.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28CBCFB-BAD4-4BE7-916A-405DF10B3F29}"/>
                </a:ext>
              </a:extLst>
            </p:cNvPr>
            <p:cNvSpPr txBox="1"/>
            <p:nvPr/>
          </p:nvSpPr>
          <p:spPr>
            <a:xfrm>
              <a:off x="-2083838" y="2792794"/>
              <a:ext cx="7166484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Maintain a Good Relationship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9C797D-CF25-4BCD-A5A1-926A2F88BB4C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>
              <a:off x="-1930751" y="3099605"/>
              <a:ext cx="6963845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Parallelogram 30">
            <a:extLst>
              <a:ext uri="{FF2B5EF4-FFF2-40B4-BE49-F238E27FC236}">
                <a16:creationId xmlns:a16="http://schemas.microsoft.com/office/drawing/2014/main" id="{62DFCB0E-32D1-4A57-BD67-EEA8351BCB6D}"/>
              </a:ext>
            </a:extLst>
          </p:cNvPr>
          <p:cNvSpPr/>
          <p:nvPr/>
        </p:nvSpPr>
        <p:spPr>
          <a:xfrm flipH="1">
            <a:off x="8814694" y="3852965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2" name="Parallelogram 30">
            <a:extLst>
              <a:ext uri="{FF2B5EF4-FFF2-40B4-BE49-F238E27FC236}">
                <a16:creationId xmlns:a16="http://schemas.microsoft.com/office/drawing/2014/main" id="{AFCF29DA-43CE-4C12-B9A0-581AC64F8FB3}"/>
              </a:ext>
            </a:extLst>
          </p:cNvPr>
          <p:cNvSpPr/>
          <p:nvPr/>
        </p:nvSpPr>
        <p:spPr>
          <a:xfrm flipH="1">
            <a:off x="8816070" y="2995178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3" name="Parallelogram 30">
            <a:extLst>
              <a:ext uri="{FF2B5EF4-FFF2-40B4-BE49-F238E27FC236}">
                <a16:creationId xmlns:a16="http://schemas.microsoft.com/office/drawing/2014/main" id="{EB36FB0B-B206-41C7-9C07-BD655DA811AA}"/>
              </a:ext>
            </a:extLst>
          </p:cNvPr>
          <p:cNvSpPr/>
          <p:nvPr/>
        </p:nvSpPr>
        <p:spPr>
          <a:xfrm flipH="1">
            <a:off x="8797005" y="2144432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4" name="Parallelogram 30">
            <a:extLst>
              <a:ext uri="{FF2B5EF4-FFF2-40B4-BE49-F238E27FC236}">
                <a16:creationId xmlns:a16="http://schemas.microsoft.com/office/drawing/2014/main" id="{4EE248D3-D4CB-43F7-AF1E-2CC1A1EDB797}"/>
              </a:ext>
            </a:extLst>
          </p:cNvPr>
          <p:cNvSpPr/>
          <p:nvPr/>
        </p:nvSpPr>
        <p:spPr>
          <a:xfrm flipH="1">
            <a:off x="8829606" y="1290496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89568" y="29353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Conc</a:t>
            </a:r>
            <a:r>
              <a:rPr lang="en-US" altLang="ko-KR" sz="2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lusion</a:t>
            </a:r>
            <a:endParaRPr lang="ko-KR" altLang="en-US" sz="2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66" y="906960"/>
            <a:ext cx="267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Cluster 1 – 3 show similarities in average tenure (Tenure Year 1)</a:t>
            </a:r>
            <a:endParaRPr lang="en-ID" sz="1200" b="0" i="0" dirty="0">
              <a:solidFill>
                <a:schemeClr val="tx1"/>
              </a:solidFill>
              <a:effectLst/>
              <a:latin typeface="gg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Tend to churn 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Fiber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optic internet services , high monthly charges, and electronic payment check is the main issues that lead to customer churn.</a:t>
            </a:r>
            <a:endParaRPr lang="en-US" altLang="ko-KR" sz="105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D0F6F9-0E27-08B9-E27A-6111EFC2EE6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754" r="10754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DCB3C99-28C0-787A-BB57-357D75B7D2C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l="30403" r="30403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D09BBCE-EBF4-5AE9-B945-56C85618D30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l="30381" r="30381"/>
          <a:stretch>
            <a:fillRect/>
          </a:stretch>
        </p:blipFill>
        <p:spPr/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D9A424A-BA40-1B0B-96B2-E43E939F894E}"/>
              </a:ext>
            </a:extLst>
          </p:cNvPr>
          <p:cNvSpPr txBox="1"/>
          <p:nvPr/>
        </p:nvSpPr>
        <p:spPr>
          <a:xfrm>
            <a:off x="6383057" y="492250"/>
            <a:ext cx="252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Recommen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dation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25216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A7A0C-C227-FBD8-A871-E967F88F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3" name="Google Shape;449;p81">
            <a:extLst>
              <a:ext uri="{FF2B5EF4-FFF2-40B4-BE49-F238E27FC236}">
                <a16:creationId xmlns:a16="http://schemas.microsoft.com/office/drawing/2014/main" id="{F42F4B88-1EBB-0810-40A7-C17241912435}"/>
              </a:ext>
            </a:extLst>
          </p:cNvPr>
          <p:cNvSpPr txBox="1"/>
          <p:nvPr/>
        </p:nvSpPr>
        <p:spPr>
          <a:xfrm>
            <a:off x="3402599" y="609830"/>
            <a:ext cx="1882864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44194-C568-479E-BD85-B396789C405D}"/>
              </a:ext>
            </a:extLst>
          </p:cNvPr>
          <p:cNvGrpSpPr/>
          <p:nvPr/>
        </p:nvGrpSpPr>
        <p:grpSpPr>
          <a:xfrm>
            <a:off x="743763" y="1574462"/>
            <a:ext cx="7656473" cy="2883482"/>
            <a:chOff x="731951" y="1295493"/>
            <a:chExt cx="7656473" cy="28834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03ABEC7-F5FC-9B6D-6034-7CDCFC3E04D9}"/>
                </a:ext>
              </a:extLst>
            </p:cNvPr>
            <p:cNvGrpSpPr/>
            <p:nvPr/>
          </p:nvGrpSpPr>
          <p:grpSpPr>
            <a:xfrm>
              <a:off x="3763602" y="1779662"/>
              <a:ext cx="835293" cy="720080"/>
              <a:chOff x="3496214" y="1275606"/>
              <a:chExt cx="1060704" cy="914400"/>
            </a:xfrm>
          </p:grpSpPr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A2641D92-D6B5-6E70-ED24-9CAFF64895B4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2B6CD8CF-7B6F-0399-4F85-29E500054E84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BC9DB6-5CD9-3082-44D3-D53A19067CE8}"/>
                </a:ext>
              </a:extLst>
            </p:cNvPr>
            <p:cNvGrpSpPr/>
            <p:nvPr/>
          </p:nvGrpSpPr>
          <p:grpSpPr>
            <a:xfrm>
              <a:off x="4521480" y="2265716"/>
              <a:ext cx="835293" cy="720080"/>
              <a:chOff x="3496214" y="1275606"/>
              <a:chExt cx="1060704" cy="914400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E2E5AA05-9292-AF98-EA0E-E5CDC915538C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0A4BDDC2-E26D-4EEF-7F85-042CA423FC0D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5128C3-76BE-8F3E-7F53-F045BCD5F8BE}"/>
                </a:ext>
              </a:extLst>
            </p:cNvPr>
            <p:cNvGrpSpPr/>
            <p:nvPr/>
          </p:nvGrpSpPr>
          <p:grpSpPr>
            <a:xfrm>
              <a:off x="3763602" y="2751770"/>
              <a:ext cx="835293" cy="720080"/>
              <a:chOff x="3496214" y="1275606"/>
              <a:chExt cx="1060704" cy="914400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50A78E33-B48F-9158-AD9D-31B953638638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A3B710D4-AEB6-D7C5-3AEC-14280080A98C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DB940A-E22A-09CF-924F-FA354A05DF85}"/>
                </a:ext>
              </a:extLst>
            </p:cNvPr>
            <p:cNvGrpSpPr/>
            <p:nvPr/>
          </p:nvGrpSpPr>
          <p:grpSpPr>
            <a:xfrm>
              <a:off x="4495281" y="3339133"/>
              <a:ext cx="835293" cy="720080"/>
              <a:chOff x="3496214" y="1275606"/>
              <a:chExt cx="1060704" cy="914400"/>
            </a:xfrm>
          </p:grpSpPr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3260308E-76EB-1ECA-7698-71D9E0032AF9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3D50EB37-769B-8C00-88FC-FF054465D445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43DD978-E07E-D5EF-987F-4C9AA15A501F}"/>
                </a:ext>
              </a:extLst>
            </p:cNvPr>
            <p:cNvCxnSpPr/>
            <p:nvPr/>
          </p:nvCxnSpPr>
          <p:spPr>
            <a:xfrm>
              <a:off x="5356773" y="2625756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E877831-5511-D8AF-2C5D-DB87B36248EB}"/>
                </a:ext>
              </a:extLst>
            </p:cNvPr>
            <p:cNvCxnSpPr/>
            <p:nvPr/>
          </p:nvCxnSpPr>
          <p:spPr>
            <a:xfrm flipH="1">
              <a:off x="731951" y="2139702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751EC6-EE92-7594-AE53-1ED526D66B51}"/>
                </a:ext>
              </a:extLst>
            </p:cNvPr>
            <p:cNvCxnSpPr/>
            <p:nvPr/>
          </p:nvCxnSpPr>
          <p:spPr>
            <a:xfrm flipH="1">
              <a:off x="731951" y="3111810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580F0B-CC63-6482-69C3-11F948BF8574}"/>
                </a:ext>
              </a:extLst>
            </p:cNvPr>
            <p:cNvGrpSpPr/>
            <p:nvPr/>
          </p:nvGrpSpPr>
          <p:grpSpPr>
            <a:xfrm>
              <a:off x="1813192" y="1295493"/>
              <a:ext cx="2592288" cy="734028"/>
              <a:chOff x="1470741" y="3425091"/>
              <a:chExt cx="2059657" cy="73402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F44FCE-3D9E-9053-B1B6-B7EA2305938D}"/>
                  </a:ext>
                </a:extLst>
              </p:cNvPr>
              <p:cNvSpPr txBox="1"/>
              <p:nvPr/>
            </p:nvSpPr>
            <p:spPr>
              <a:xfrm>
                <a:off x="1470741" y="3642118"/>
                <a:ext cx="1532091" cy="51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ID" sz="12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Lacks detail on dataset, No age in dataset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A33151-9695-CAA2-6950-BEEF12F2D57F}"/>
                  </a:ext>
                </a:extLst>
              </p:cNvPr>
              <p:cNvSpPr txBox="1"/>
              <p:nvPr/>
            </p:nvSpPr>
            <p:spPr>
              <a:xfrm>
                <a:off x="1470741" y="3425091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E6F2C7-2640-46C4-A710-D944EC3981D7}"/>
                </a:ext>
              </a:extLst>
            </p:cNvPr>
            <p:cNvGrpSpPr/>
            <p:nvPr/>
          </p:nvGrpSpPr>
          <p:grpSpPr>
            <a:xfrm>
              <a:off x="1784105" y="2360616"/>
              <a:ext cx="2592289" cy="678692"/>
              <a:chOff x="1447631" y="3504258"/>
              <a:chExt cx="2059658" cy="67869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2FAF04-FDE6-8E54-4739-AACD8DFD6D5E}"/>
                  </a:ext>
                </a:extLst>
              </p:cNvPr>
              <p:cNvSpPr txBox="1"/>
              <p:nvPr/>
            </p:nvSpPr>
            <p:spPr>
              <a:xfrm>
                <a:off x="1447631" y="3721285"/>
                <a:ext cx="1676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find a good and suitable prediction model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781B0F-519B-77E2-BB10-233D16171FFC}"/>
                  </a:ext>
                </a:extLst>
              </p:cNvPr>
              <p:cNvSpPr txBox="1"/>
              <p:nvPr/>
            </p:nvSpPr>
            <p:spPr>
              <a:xfrm>
                <a:off x="1447632" y="350425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Predict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F908A6-2025-90B2-DDF5-97488B74E9B7}"/>
                </a:ext>
              </a:extLst>
            </p:cNvPr>
            <p:cNvGrpSpPr/>
            <p:nvPr/>
          </p:nvGrpSpPr>
          <p:grpSpPr>
            <a:xfrm>
              <a:off x="5322324" y="3166734"/>
              <a:ext cx="2810291" cy="494026"/>
              <a:chOff x="690534" y="3371468"/>
              <a:chExt cx="2059658" cy="4940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C675EC-B864-C64F-1E7E-9F29A44F948D}"/>
                  </a:ext>
                </a:extLst>
              </p:cNvPr>
              <p:cNvSpPr txBox="1"/>
              <p:nvPr/>
            </p:nvSpPr>
            <p:spPr>
              <a:xfrm>
                <a:off x="690535" y="358849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build a good model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72AF76-3426-D263-F4AC-1A95D948492E}"/>
                  </a:ext>
                </a:extLst>
              </p:cNvPr>
              <p:cNvSpPr txBox="1"/>
              <p:nvPr/>
            </p:nvSpPr>
            <p:spPr>
              <a:xfrm>
                <a:off x="690534" y="337146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Imbalance Dataset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1B96EF-7206-0B72-1ED4-656575C43A7B}"/>
                </a:ext>
              </a:extLst>
            </p:cNvPr>
            <p:cNvGrpSpPr/>
            <p:nvPr/>
          </p:nvGrpSpPr>
          <p:grpSpPr>
            <a:xfrm>
              <a:off x="5450145" y="2052210"/>
              <a:ext cx="2592288" cy="494026"/>
              <a:chOff x="700377" y="3688830"/>
              <a:chExt cx="2059657" cy="49402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C49011-CF1D-DFB5-9739-0B7264B70147}"/>
                  </a:ext>
                </a:extLst>
              </p:cNvPr>
              <p:cNvSpPr txBox="1"/>
              <p:nvPr/>
            </p:nvSpPr>
            <p:spPr>
              <a:xfrm>
                <a:off x="700377" y="3905857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Short deadline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2957ED-B8AF-87D2-AA1E-ED91EE388025}"/>
                  </a:ext>
                </a:extLst>
              </p:cNvPr>
              <p:cNvSpPr txBox="1"/>
              <p:nvPr/>
            </p:nvSpPr>
            <p:spPr>
              <a:xfrm>
                <a:off x="700377" y="368883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Time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ECFE80-1FEC-ACF8-6FCB-735716218A8F}"/>
                </a:ext>
              </a:extLst>
            </p:cNvPr>
            <p:cNvSpPr txBox="1"/>
            <p:nvPr/>
          </p:nvSpPr>
          <p:spPr>
            <a:xfrm>
              <a:off x="5540325" y="323400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id="{DAD8AB11-B082-2C66-5BCC-D7514202FF3B}"/>
                </a:ext>
              </a:extLst>
            </p:cNvPr>
            <p:cNvSpPr/>
            <p:nvPr/>
          </p:nvSpPr>
          <p:spPr>
            <a:xfrm rot="2700000">
              <a:off x="4068506" y="191143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ardrop 1">
              <a:extLst>
                <a:ext uri="{FF2B5EF4-FFF2-40B4-BE49-F238E27FC236}">
                  <a16:creationId xmlns:a16="http://schemas.microsoft.com/office/drawing/2014/main" id="{26E98B23-C545-579C-0625-AE07E3318014}"/>
                </a:ext>
              </a:extLst>
            </p:cNvPr>
            <p:cNvSpPr/>
            <p:nvPr/>
          </p:nvSpPr>
          <p:spPr>
            <a:xfrm rot="18805991">
              <a:off x="4768566" y="2435804"/>
              <a:ext cx="365117" cy="367257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597A3F7B-2806-4D17-36E2-9C73F44B69E2}"/>
                </a:ext>
              </a:extLst>
            </p:cNvPr>
            <p:cNvSpPr/>
            <p:nvPr/>
          </p:nvSpPr>
          <p:spPr>
            <a:xfrm>
              <a:off x="4016712" y="2934334"/>
              <a:ext cx="315507" cy="35495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E3090553-D858-16D7-1006-AE586C0F4071}"/>
                </a:ext>
              </a:extLst>
            </p:cNvPr>
            <p:cNvSpPr/>
            <p:nvPr/>
          </p:nvSpPr>
          <p:spPr>
            <a:xfrm rot="2700000">
              <a:off x="4081308" y="385442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D4C0564-EC35-46FE-923B-83877D6F3A1F}"/>
                </a:ext>
              </a:extLst>
            </p:cNvPr>
            <p:cNvCxnSpPr/>
            <p:nvPr/>
          </p:nvCxnSpPr>
          <p:spPr>
            <a:xfrm>
              <a:off x="5330574" y="3699173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143CC3C7-5B0E-4AC2-AE58-10E02DADF812}"/>
                </a:ext>
              </a:extLst>
            </p:cNvPr>
            <p:cNvSpPr/>
            <p:nvPr/>
          </p:nvSpPr>
          <p:spPr>
            <a:xfrm rot="19596544">
              <a:off x="4806633" y="345185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566244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E9932F4-BF2F-6924-107E-CF5B50B8E653}"/>
              </a:ext>
            </a:extLst>
          </p:cNvPr>
          <p:cNvSpPr/>
          <p:nvPr/>
        </p:nvSpPr>
        <p:spPr>
          <a:xfrm>
            <a:off x="-5233" y="2003583"/>
            <a:ext cx="9201449" cy="1660960"/>
          </a:xfrm>
          <a:prstGeom prst="rect">
            <a:avLst/>
          </a:prstGeom>
          <a:solidFill>
            <a:srgbClr val="F0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037B3F-D9EB-F88D-C3BB-5F2EB07A404D}"/>
              </a:ext>
            </a:extLst>
          </p:cNvPr>
          <p:cNvSpPr/>
          <p:nvPr/>
        </p:nvSpPr>
        <p:spPr>
          <a:xfrm>
            <a:off x="0" y="1910186"/>
            <a:ext cx="9201449" cy="45719"/>
          </a:xfrm>
          <a:prstGeom prst="rect">
            <a:avLst/>
          </a:prstGeom>
          <a:solidFill>
            <a:srgbClr val="F2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737170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3057597" y="157687"/>
            <a:ext cx="4066466" cy="76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48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812977" y="4843793"/>
            <a:ext cx="369145" cy="31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476" name="Google Shape;476;p84"/>
          <p:cNvSpPr txBox="1"/>
          <p:nvPr/>
        </p:nvSpPr>
        <p:spPr>
          <a:xfrm>
            <a:off x="2399071" y="3248522"/>
            <a:ext cx="1474622" cy="106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Gilang </a:t>
            </a: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</a:t>
            </a: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SBY</a:t>
            </a: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0812 3267 8017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gilang.wirad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737170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737170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737170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676220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3939757" y="3271410"/>
            <a:ext cx="14310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Joshua OK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51 0315 0098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jo.osaze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5456863" y="3268215"/>
            <a:ext cx="1728191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Stephanus AS.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0877 0315 1157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tephanus.adinata@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" name="Google Shape;485;p84">
            <a:extLst>
              <a:ext uri="{FF2B5EF4-FFF2-40B4-BE49-F238E27FC236}">
                <a16:creationId xmlns:a16="http://schemas.microsoft.com/office/drawing/2014/main" id="{A4113D41-78ED-4CD8-9C6F-BDBEF3A729C7}"/>
              </a:ext>
            </a:extLst>
          </p:cNvPr>
          <p:cNvSpPr txBox="1"/>
          <p:nvPr/>
        </p:nvSpPr>
        <p:spPr>
          <a:xfrm>
            <a:off x="7272458" y="3257037"/>
            <a:ext cx="15242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Samuel C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lvl="0"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 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0811 3551 168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samchrissun94@gmail.com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" name="Google Shape;285;p66">
            <a:extLst>
              <a:ext uri="{FF2B5EF4-FFF2-40B4-BE49-F238E27FC236}">
                <a16:creationId xmlns:a16="http://schemas.microsoft.com/office/drawing/2014/main" id="{21ADDC7E-F252-17A4-6778-E6D340B6B593}"/>
              </a:ext>
            </a:extLst>
          </p:cNvPr>
          <p:cNvSpPr txBox="1"/>
          <p:nvPr/>
        </p:nvSpPr>
        <p:spPr>
          <a:xfrm>
            <a:off x="125777" y="1971529"/>
            <a:ext cx="1712107" cy="120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TEAM</a:t>
            </a:r>
            <a:endParaRPr sz="3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2" name="Rectangle: Rounded Corners 451">
            <a:extLst>
              <a:ext uri="{FF2B5EF4-FFF2-40B4-BE49-F238E27FC236}">
                <a16:creationId xmlns:a16="http://schemas.microsoft.com/office/drawing/2014/main" id="{0C4532C9-BF73-F13E-C014-FA4AF21B894D}"/>
              </a:ext>
            </a:extLst>
          </p:cNvPr>
          <p:cNvSpPr/>
          <p:nvPr/>
        </p:nvSpPr>
        <p:spPr>
          <a:xfrm>
            <a:off x="2471695" y="2131150"/>
            <a:ext cx="1020495" cy="112588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3" name="Rectangle: Rounded Corners 452">
            <a:extLst>
              <a:ext uri="{FF2B5EF4-FFF2-40B4-BE49-F238E27FC236}">
                <a16:creationId xmlns:a16="http://schemas.microsoft.com/office/drawing/2014/main" id="{6FC36E6E-38FB-EABD-C79B-0E68B2F5847B}"/>
              </a:ext>
            </a:extLst>
          </p:cNvPr>
          <p:cNvSpPr/>
          <p:nvPr/>
        </p:nvSpPr>
        <p:spPr>
          <a:xfrm>
            <a:off x="4070335" y="2134971"/>
            <a:ext cx="1020495" cy="1125887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4" name="Rectangle: Rounded Corners 453">
            <a:extLst>
              <a:ext uri="{FF2B5EF4-FFF2-40B4-BE49-F238E27FC236}">
                <a16:creationId xmlns:a16="http://schemas.microsoft.com/office/drawing/2014/main" id="{CD39A389-2C56-33C5-90D1-913E252319E8}"/>
              </a:ext>
            </a:extLst>
          </p:cNvPr>
          <p:cNvSpPr/>
          <p:nvPr/>
        </p:nvSpPr>
        <p:spPr>
          <a:xfrm>
            <a:off x="5744647" y="2131890"/>
            <a:ext cx="1020495" cy="1125887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5" name="Rectangle: Rounded Corners 454">
            <a:extLst>
              <a:ext uri="{FF2B5EF4-FFF2-40B4-BE49-F238E27FC236}">
                <a16:creationId xmlns:a16="http://schemas.microsoft.com/office/drawing/2014/main" id="{CFA13CE3-2DF5-6A76-09DE-0720AF11BE97}"/>
              </a:ext>
            </a:extLst>
          </p:cNvPr>
          <p:cNvSpPr/>
          <p:nvPr/>
        </p:nvSpPr>
        <p:spPr>
          <a:xfrm>
            <a:off x="7390101" y="2120874"/>
            <a:ext cx="1020495" cy="1125887"/>
          </a:xfrm>
          <a:prstGeom prst="roundRect">
            <a:avLst/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A1E6A49D-2FA6-13C5-5220-F97B95937B9A}"/>
              </a:ext>
            </a:extLst>
          </p:cNvPr>
          <p:cNvSpPr>
            <a:spLocks/>
          </p:cNvSpPr>
          <p:nvPr/>
        </p:nvSpPr>
        <p:spPr bwMode="auto">
          <a:xfrm>
            <a:off x="113782" y="3129916"/>
            <a:ext cx="2076652" cy="533461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77603215-0B43-558D-D50A-A1EDA9FF4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26" y="3133413"/>
            <a:ext cx="1374156" cy="10622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A5659C-F2D5-1868-38EB-1367DB2B27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" r="-865" b="47959"/>
          <a:stretch/>
        </p:blipFill>
        <p:spPr>
          <a:xfrm>
            <a:off x="-5233" y="802998"/>
            <a:ext cx="860896" cy="669456"/>
          </a:xfrm>
          <a:prstGeom prst="rect">
            <a:avLst/>
          </a:prstGeom>
        </p:spPr>
      </p:pic>
      <p:sp>
        <p:nvSpPr>
          <p:cNvPr id="52" name="Google Shape;285;p66">
            <a:extLst>
              <a:ext uri="{FF2B5EF4-FFF2-40B4-BE49-F238E27FC236}">
                <a16:creationId xmlns:a16="http://schemas.microsoft.com/office/drawing/2014/main" id="{F254207E-988E-4A46-08D4-C29E57A57DDC}"/>
              </a:ext>
            </a:extLst>
          </p:cNvPr>
          <p:cNvSpPr txBox="1"/>
          <p:nvPr/>
        </p:nvSpPr>
        <p:spPr>
          <a:xfrm>
            <a:off x="-18720" y="197273"/>
            <a:ext cx="1047415" cy="54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instructors</a:t>
            </a:r>
            <a:endParaRPr sz="12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3" name="Picture Placeholder 3">
            <a:extLst>
              <a:ext uri="{FF2B5EF4-FFF2-40B4-BE49-F238E27FC236}">
                <a16:creationId xmlns:a16="http://schemas.microsoft.com/office/drawing/2014/main" id="{9EC6A5E5-2881-C1A0-F6B8-D75ECB840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b="3776"/>
          <a:stretch>
            <a:fillRect/>
          </a:stretch>
        </p:blipFill>
        <p:spPr>
          <a:xfrm>
            <a:off x="817693" y="282786"/>
            <a:ext cx="1714813" cy="1585575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</p:spPr>
      </p:pic>
      <p:sp>
        <p:nvSpPr>
          <p:cNvPr id="54" name="Google Shape;476;p84">
            <a:extLst>
              <a:ext uri="{FF2B5EF4-FFF2-40B4-BE49-F238E27FC236}">
                <a16:creationId xmlns:a16="http://schemas.microsoft.com/office/drawing/2014/main" id="{73339AD7-1A13-0277-ADF7-A4898DC2A480}"/>
              </a:ext>
            </a:extLst>
          </p:cNvPr>
          <p:cNvSpPr txBox="1"/>
          <p:nvPr/>
        </p:nvSpPr>
        <p:spPr>
          <a:xfrm>
            <a:off x="-36046" y="1488078"/>
            <a:ext cx="891709" cy="29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05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Fredyco</a:t>
            </a:r>
            <a:r>
              <a:rPr lang="en-US" sz="105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R.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49333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>
            <a:spLocks noGrp="1"/>
          </p:cNvSpPr>
          <p:nvPr>
            <p:ph type="sldNum" idx="12"/>
          </p:nvPr>
        </p:nvSpPr>
        <p:spPr>
          <a:xfrm>
            <a:off x="8869277" y="4837587"/>
            <a:ext cx="274723" cy="30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D8636-C1FA-411D-A0C4-2A2718DFBDBA}"/>
              </a:ext>
            </a:extLst>
          </p:cNvPr>
          <p:cNvGrpSpPr/>
          <p:nvPr/>
        </p:nvGrpSpPr>
        <p:grpSpPr>
          <a:xfrm>
            <a:off x="98327" y="2515302"/>
            <a:ext cx="2770177" cy="2651074"/>
            <a:chOff x="2197972" y="1937479"/>
            <a:chExt cx="5474490" cy="522960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30C8275-336E-49EB-9A9E-49D65A98776F}"/>
                </a:ext>
              </a:extLst>
            </p:cNvPr>
            <p:cNvSpPr/>
            <p:nvPr/>
          </p:nvSpPr>
          <p:spPr>
            <a:xfrm>
              <a:off x="3517530" y="1945225"/>
              <a:ext cx="2892291" cy="2101103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DEF1DF-608B-4E47-AD21-A7C9B9C78803}"/>
                </a:ext>
              </a:extLst>
            </p:cNvPr>
            <p:cNvSpPr/>
            <p:nvPr/>
          </p:nvSpPr>
          <p:spPr>
            <a:xfrm>
              <a:off x="2197972" y="3226710"/>
              <a:ext cx="2333722" cy="3918561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54232 w 1744918"/>
                <a:gd name="connsiteY0" fmla="*/ 2917395 h 2918586"/>
                <a:gd name="connsiteX1" fmla="*/ 966320 w 1744918"/>
                <a:gd name="connsiteY1" fmla="*/ 2721693 h 2918586"/>
                <a:gd name="connsiteX2" fmla="*/ 1012095 w 1744918"/>
                <a:gd name="connsiteY2" fmla="*/ 2124310 h 2918586"/>
                <a:gd name="connsiteX3" fmla="*/ 964691 w 1744918"/>
                <a:gd name="connsiteY3" fmla="*/ 1694889 h 2918586"/>
                <a:gd name="connsiteX4" fmla="*/ 820912 w 1744918"/>
                <a:gd name="connsiteY4" fmla="*/ 1613793 h 2918586"/>
                <a:gd name="connsiteX5" fmla="*/ 395452 w 1744918"/>
                <a:gd name="connsiteY5" fmla="*/ 1453168 h 2918586"/>
                <a:gd name="connsiteX6" fmla="*/ 390359 w 1744918"/>
                <a:gd name="connsiteY6" fmla="*/ 1451601 h 2918586"/>
                <a:gd name="connsiteX7" fmla="*/ 196042 w 1744918"/>
                <a:gd name="connsiteY7" fmla="*/ 1350133 h 2918586"/>
                <a:gd name="connsiteX8" fmla="*/ 51871 w 1744918"/>
                <a:gd name="connsiteY8" fmla="*/ 1191859 h 2918586"/>
                <a:gd name="connsiteX9" fmla="*/ 6034 w 1744918"/>
                <a:gd name="connsiteY9" fmla="*/ 1120557 h 2918586"/>
                <a:gd name="connsiteX10" fmla="*/ 107502 w 1744918"/>
                <a:gd name="connsiteY10" fmla="*/ 827515 h 2918586"/>
                <a:gd name="connsiteX11" fmla="*/ 401720 w 1744918"/>
                <a:gd name="connsiteY11" fmla="*/ 469830 h 2918586"/>
                <a:gd name="connsiteX12" fmla="*/ 805241 w 1744918"/>
                <a:gd name="connsiteY12" fmla="*/ 8328 h 2918586"/>
                <a:gd name="connsiteX13" fmla="*/ 830314 w 1744918"/>
                <a:gd name="connsiteY13" fmla="*/ 8719 h 2918586"/>
                <a:gd name="connsiteX14" fmla="*/ 952546 w 1744918"/>
                <a:gd name="connsiteY14" fmla="*/ 125466 h 2918586"/>
                <a:gd name="connsiteX15" fmla="*/ 1092799 w 1744918"/>
                <a:gd name="connsiteY15" fmla="*/ 242605 h 2918586"/>
                <a:gd name="connsiteX16" fmla="*/ 1126099 w 1744918"/>
                <a:gd name="connsiteY16" fmla="*/ 282957 h 2918586"/>
                <a:gd name="connsiteX17" fmla="*/ 979578 w 1744918"/>
                <a:gd name="connsiteY17" fmla="*/ 589711 h 2918586"/>
                <a:gd name="connsiteX18" fmla="*/ 869883 w 1744918"/>
                <a:gd name="connsiteY18" fmla="*/ 706067 h 2918586"/>
                <a:gd name="connsiteX19" fmla="*/ 790354 w 1744918"/>
                <a:gd name="connsiteY19" fmla="*/ 860423 h 2918586"/>
                <a:gd name="connsiteX20" fmla="*/ 797406 w 1744918"/>
                <a:gd name="connsiteY20" fmla="*/ 874527 h 2918586"/>
                <a:gd name="connsiteX21" fmla="*/ 848727 w 1744918"/>
                <a:gd name="connsiteY21" fmla="*/ 846711 h 2918586"/>
                <a:gd name="connsiteX22" fmla="*/ 902791 w 1744918"/>
                <a:gd name="connsiteY22" fmla="*/ 688829 h 2918586"/>
                <a:gd name="connsiteX23" fmla="*/ 952154 w 1744918"/>
                <a:gd name="connsiteY23" fmla="*/ 665323 h 2918586"/>
                <a:gd name="connsiteX24" fmla="*/ 1325117 w 1744918"/>
                <a:gd name="connsiteY24" fmla="*/ 734666 h 2918586"/>
                <a:gd name="connsiteX25" fmla="*/ 1413265 w 1744918"/>
                <a:gd name="connsiteY25" fmla="*/ 771884 h 2918586"/>
                <a:gd name="connsiteX26" fmla="*/ 1421101 w 1744918"/>
                <a:gd name="connsiteY26" fmla="*/ 748769 h 2918586"/>
                <a:gd name="connsiteX27" fmla="*/ 1453225 w 1744918"/>
                <a:gd name="connsiteY27" fmla="*/ 714685 h 2918586"/>
                <a:gd name="connsiteX28" fmla="*/ 1633831 w 1744918"/>
                <a:gd name="connsiteY28" fmla="*/ 551710 h 2918586"/>
                <a:gd name="connsiteX29" fmla="*/ 1703174 w 1744918"/>
                <a:gd name="connsiteY29" fmla="*/ 509791 h 2918586"/>
                <a:gd name="connsiteX30" fmla="*/ 1711009 w 1744918"/>
                <a:gd name="connsiteY30" fmla="*/ 633981 h 2918586"/>
                <a:gd name="connsiteX31" fmla="*/ 1743917 w 1744918"/>
                <a:gd name="connsiteY31" fmla="*/ 795782 h 2918586"/>
                <a:gd name="connsiteX32" fmla="*/ 1721978 w 1744918"/>
                <a:gd name="connsiteY32" fmla="*/ 957973 h 2918586"/>
                <a:gd name="connsiteX33" fmla="*/ 1660862 w 1744918"/>
                <a:gd name="connsiteY33" fmla="*/ 1311348 h 2918586"/>
                <a:gd name="connsiteX34" fmla="*/ 1618552 w 1744918"/>
                <a:gd name="connsiteY34" fmla="*/ 1567565 h 2918586"/>
                <a:gd name="connsiteX35" fmla="*/ 1635379 w 1744918"/>
                <a:gd name="connsiteY35" fmla="*/ 2097660 h 2918586"/>
                <a:gd name="connsiteX36" fmla="*/ 1654232 w 1744918"/>
                <a:gd name="connsiteY36" fmla="*/ 2917395 h 2918586"/>
                <a:gd name="connsiteX0" fmla="*/ 1654232 w 1744918"/>
                <a:gd name="connsiteY0" fmla="*/ 2917395 h 2929898"/>
                <a:gd name="connsiteX1" fmla="*/ 980537 w 1744918"/>
                <a:gd name="connsiteY1" fmla="*/ 2920726 h 2929898"/>
                <a:gd name="connsiteX2" fmla="*/ 1012095 w 1744918"/>
                <a:gd name="connsiteY2" fmla="*/ 2124310 h 2929898"/>
                <a:gd name="connsiteX3" fmla="*/ 964691 w 1744918"/>
                <a:gd name="connsiteY3" fmla="*/ 1694889 h 2929898"/>
                <a:gd name="connsiteX4" fmla="*/ 820912 w 1744918"/>
                <a:gd name="connsiteY4" fmla="*/ 1613793 h 2929898"/>
                <a:gd name="connsiteX5" fmla="*/ 395452 w 1744918"/>
                <a:gd name="connsiteY5" fmla="*/ 1453168 h 2929898"/>
                <a:gd name="connsiteX6" fmla="*/ 390359 w 1744918"/>
                <a:gd name="connsiteY6" fmla="*/ 1451601 h 2929898"/>
                <a:gd name="connsiteX7" fmla="*/ 196042 w 1744918"/>
                <a:gd name="connsiteY7" fmla="*/ 1350133 h 2929898"/>
                <a:gd name="connsiteX8" fmla="*/ 51871 w 1744918"/>
                <a:gd name="connsiteY8" fmla="*/ 1191859 h 2929898"/>
                <a:gd name="connsiteX9" fmla="*/ 6034 w 1744918"/>
                <a:gd name="connsiteY9" fmla="*/ 1120557 h 2929898"/>
                <a:gd name="connsiteX10" fmla="*/ 107502 w 1744918"/>
                <a:gd name="connsiteY10" fmla="*/ 827515 h 2929898"/>
                <a:gd name="connsiteX11" fmla="*/ 401720 w 1744918"/>
                <a:gd name="connsiteY11" fmla="*/ 469830 h 2929898"/>
                <a:gd name="connsiteX12" fmla="*/ 805241 w 1744918"/>
                <a:gd name="connsiteY12" fmla="*/ 8328 h 2929898"/>
                <a:gd name="connsiteX13" fmla="*/ 830314 w 1744918"/>
                <a:gd name="connsiteY13" fmla="*/ 8719 h 2929898"/>
                <a:gd name="connsiteX14" fmla="*/ 952546 w 1744918"/>
                <a:gd name="connsiteY14" fmla="*/ 125466 h 2929898"/>
                <a:gd name="connsiteX15" fmla="*/ 1092799 w 1744918"/>
                <a:gd name="connsiteY15" fmla="*/ 242605 h 2929898"/>
                <a:gd name="connsiteX16" fmla="*/ 1126099 w 1744918"/>
                <a:gd name="connsiteY16" fmla="*/ 282957 h 2929898"/>
                <a:gd name="connsiteX17" fmla="*/ 979578 w 1744918"/>
                <a:gd name="connsiteY17" fmla="*/ 589711 h 2929898"/>
                <a:gd name="connsiteX18" fmla="*/ 869883 w 1744918"/>
                <a:gd name="connsiteY18" fmla="*/ 706067 h 2929898"/>
                <a:gd name="connsiteX19" fmla="*/ 790354 w 1744918"/>
                <a:gd name="connsiteY19" fmla="*/ 860423 h 2929898"/>
                <a:gd name="connsiteX20" fmla="*/ 797406 w 1744918"/>
                <a:gd name="connsiteY20" fmla="*/ 874527 h 2929898"/>
                <a:gd name="connsiteX21" fmla="*/ 848727 w 1744918"/>
                <a:gd name="connsiteY21" fmla="*/ 846711 h 2929898"/>
                <a:gd name="connsiteX22" fmla="*/ 902791 w 1744918"/>
                <a:gd name="connsiteY22" fmla="*/ 688829 h 2929898"/>
                <a:gd name="connsiteX23" fmla="*/ 952154 w 1744918"/>
                <a:gd name="connsiteY23" fmla="*/ 665323 h 2929898"/>
                <a:gd name="connsiteX24" fmla="*/ 1325117 w 1744918"/>
                <a:gd name="connsiteY24" fmla="*/ 734666 h 2929898"/>
                <a:gd name="connsiteX25" fmla="*/ 1413265 w 1744918"/>
                <a:gd name="connsiteY25" fmla="*/ 771884 h 2929898"/>
                <a:gd name="connsiteX26" fmla="*/ 1421101 w 1744918"/>
                <a:gd name="connsiteY26" fmla="*/ 748769 h 2929898"/>
                <a:gd name="connsiteX27" fmla="*/ 1453225 w 1744918"/>
                <a:gd name="connsiteY27" fmla="*/ 714685 h 2929898"/>
                <a:gd name="connsiteX28" fmla="*/ 1633831 w 1744918"/>
                <a:gd name="connsiteY28" fmla="*/ 551710 h 2929898"/>
                <a:gd name="connsiteX29" fmla="*/ 1703174 w 1744918"/>
                <a:gd name="connsiteY29" fmla="*/ 509791 h 2929898"/>
                <a:gd name="connsiteX30" fmla="*/ 1711009 w 1744918"/>
                <a:gd name="connsiteY30" fmla="*/ 633981 h 2929898"/>
                <a:gd name="connsiteX31" fmla="*/ 1743917 w 1744918"/>
                <a:gd name="connsiteY31" fmla="*/ 795782 h 2929898"/>
                <a:gd name="connsiteX32" fmla="*/ 1721978 w 1744918"/>
                <a:gd name="connsiteY32" fmla="*/ 957973 h 2929898"/>
                <a:gd name="connsiteX33" fmla="*/ 1660862 w 1744918"/>
                <a:gd name="connsiteY33" fmla="*/ 1311348 h 2929898"/>
                <a:gd name="connsiteX34" fmla="*/ 1618552 w 1744918"/>
                <a:gd name="connsiteY34" fmla="*/ 1567565 h 2929898"/>
                <a:gd name="connsiteX35" fmla="*/ 1635379 w 1744918"/>
                <a:gd name="connsiteY35" fmla="*/ 2097660 h 2929898"/>
                <a:gd name="connsiteX36" fmla="*/ 1654232 w 1744918"/>
                <a:gd name="connsiteY36" fmla="*/ 2917395 h 292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929898">
                  <a:moveTo>
                    <a:pt x="1654232" y="2917395"/>
                  </a:moveTo>
                  <a:cubicBezTo>
                    <a:pt x="1547997" y="2935939"/>
                    <a:pt x="1250696" y="2931062"/>
                    <a:pt x="980537" y="2920726"/>
                  </a:cubicBezTo>
                  <a:cubicBezTo>
                    <a:pt x="999986" y="2775164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78521" y="2896631"/>
                    <a:pt x="1654232" y="2917395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6C4BA0-1173-4903-965A-C782B7C53609}"/>
                </a:ext>
              </a:extLst>
            </p:cNvPr>
            <p:cNvSpPr/>
            <p:nvPr/>
          </p:nvSpPr>
          <p:spPr>
            <a:xfrm>
              <a:off x="5368635" y="3276678"/>
              <a:ext cx="2303827" cy="3865831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12876 w 1722566"/>
                <a:gd name="connsiteY2" fmla="*/ 267800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27093 w 1722566"/>
                <a:gd name="connsiteY2" fmla="*/ 288414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890473">
                  <a:moveTo>
                    <a:pt x="788742" y="1965430"/>
                  </a:moveTo>
                  <a:cubicBezTo>
                    <a:pt x="787268" y="2103823"/>
                    <a:pt x="789427" y="2107069"/>
                    <a:pt x="795819" y="2260188"/>
                  </a:cubicBezTo>
                  <a:cubicBezTo>
                    <a:pt x="802211" y="2413307"/>
                    <a:pt x="819729" y="2765302"/>
                    <a:pt x="827093" y="2884142"/>
                  </a:cubicBezTo>
                  <a:lnTo>
                    <a:pt x="407815" y="2890473"/>
                  </a:lnTo>
                  <a:cubicBezTo>
                    <a:pt x="401938" y="2885772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80A75C5-65D8-4CDF-A111-34CB0EC87492}"/>
                </a:ext>
              </a:extLst>
            </p:cNvPr>
            <p:cNvSpPr/>
            <p:nvPr/>
          </p:nvSpPr>
          <p:spPr>
            <a:xfrm>
              <a:off x="3296416" y="3059452"/>
              <a:ext cx="539685" cy="503006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85DD79-6AB0-4C06-8E72-3C5B50B8D2AC}"/>
                </a:ext>
              </a:extLst>
            </p:cNvPr>
            <p:cNvSpPr/>
            <p:nvPr/>
          </p:nvSpPr>
          <p:spPr>
            <a:xfrm>
              <a:off x="6090696" y="3171358"/>
              <a:ext cx="466330" cy="440131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FF977F-E5CA-48AC-AA5E-76B6863ABC55}"/>
                </a:ext>
              </a:extLst>
            </p:cNvPr>
            <p:cNvSpPr/>
            <p:nvPr/>
          </p:nvSpPr>
          <p:spPr>
            <a:xfrm>
              <a:off x="4611570" y="2120230"/>
              <a:ext cx="5240" cy="5240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92E762-6FC8-492B-9A1F-AA5DE92B7841}"/>
                </a:ext>
              </a:extLst>
            </p:cNvPr>
            <p:cNvSpPr/>
            <p:nvPr/>
          </p:nvSpPr>
          <p:spPr>
            <a:xfrm>
              <a:off x="4488903" y="3457246"/>
              <a:ext cx="895981" cy="586841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C468E9-58B0-4D55-A68D-AAEE26F4754E}"/>
                </a:ext>
              </a:extLst>
            </p:cNvPr>
            <p:cNvSpPr/>
            <p:nvPr/>
          </p:nvSpPr>
          <p:spPr>
            <a:xfrm>
              <a:off x="5419001" y="2579746"/>
              <a:ext cx="303899" cy="356297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F5D642-07BE-44CC-9107-6965E8176569}"/>
                </a:ext>
              </a:extLst>
            </p:cNvPr>
            <p:cNvSpPr/>
            <p:nvPr/>
          </p:nvSpPr>
          <p:spPr>
            <a:xfrm>
              <a:off x="4117469" y="2594419"/>
              <a:ext cx="78595" cy="220066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880D2A-9383-4F74-BE27-257C2FAE9C04}"/>
                </a:ext>
              </a:extLst>
            </p:cNvPr>
            <p:cNvSpPr/>
            <p:nvPr/>
          </p:nvSpPr>
          <p:spPr>
            <a:xfrm>
              <a:off x="4155058" y="2142712"/>
              <a:ext cx="1514262" cy="639239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A2DF79-3602-495C-AD64-73DD0DA288A1}"/>
                </a:ext>
              </a:extLst>
            </p:cNvPr>
            <p:cNvSpPr/>
            <p:nvPr/>
          </p:nvSpPr>
          <p:spPr>
            <a:xfrm>
              <a:off x="4213881" y="2262748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81FC09-B8FE-41DD-9279-74A56739801C}"/>
                </a:ext>
              </a:extLst>
            </p:cNvPr>
            <p:cNvSpPr/>
            <p:nvPr/>
          </p:nvSpPr>
          <p:spPr>
            <a:xfrm>
              <a:off x="5241377" y="2216114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B82EEA-7817-4B46-8F7C-E3E251B65691}"/>
                </a:ext>
              </a:extLst>
            </p:cNvPr>
            <p:cNvSpPr/>
            <p:nvPr/>
          </p:nvSpPr>
          <p:spPr>
            <a:xfrm>
              <a:off x="4368676" y="3764956"/>
              <a:ext cx="1532684" cy="3402128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  <a:gd name="connsiteX0" fmla="*/ 864463 w 1131769"/>
                <a:gd name="connsiteY0" fmla="*/ 763556 h 2518511"/>
                <a:gd name="connsiteX1" fmla="*/ 752418 w 1131769"/>
                <a:gd name="connsiteY1" fmla="*/ 377665 h 2518511"/>
                <a:gd name="connsiteX2" fmla="*/ 751242 w 1131769"/>
                <a:gd name="connsiteY2" fmla="*/ 364344 h 2518511"/>
                <a:gd name="connsiteX3" fmla="*/ 751242 w 1131769"/>
                <a:gd name="connsiteY3" fmla="*/ 209204 h 2518511"/>
                <a:gd name="connsiteX4" fmla="*/ 752026 w 1131769"/>
                <a:gd name="connsiteY4" fmla="*/ 99117 h 2518511"/>
                <a:gd name="connsiteX5" fmla="*/ 754376 w 1131769"/>
                <a:gd name="connsiteY5" fmla="*/ 63075 h 2518511"/>
                <a:gd name="connsiteX6" fmla="*/ 750067 w 1131769"/>
                <a:gd name="connsiteY6" fmla="*/ 46620 h 2518511"/>
                <a:gd name="connsiteX7" fmla="*/ 715983 w 1131769"/>
                <a:gd name="connsiteY7" fmla="*/ 14104 h 2518511"/>
                <a:gd name="connsiteX8" fmla="*/ 706973 w 1131769"/>
                <a:gd name="connsiteY8" fmla="*/ 24290 h 2518511"/>
                <a:gd name="connsiteX9" fmla="*/ 701488 w 1131769"/>
                <a:gd name="connsiteY9" fmla="*/ 50930 h 2518511"/>
                <a:gd name="connsiteX10" fmla="*/ 666229 w 1131769"/>
                <a:gd name="connsiteY10" fmla="*/ 101860 h 2518511"/>
                <a:gd name="connsiteX11" fmla="*/ 532636 w 1131769"/>
                <a:gd name="connsiteY11" fmla="*/ 184523 h 2518511"/>
                <a:gd name="connsiteX12" fmla="*/ 523625 w 1131769"/>
                <a:gd name="connsiteY12" fmla="*/ 191183 h 2518511"/>
                <a:gd name="connsiteX13" fmla="*/ 504428 w 1131769"/>
                <a:gd name="connsiteY13" fmla="*/ 205678 h 2518511"/>
                <a:gd name="connsiteX14" fmla="*/ 470345 w 1131769"/>
                <a:gd name="connsiteY14" fmla="*/ 208812 h 2518511"/>
                <a:gd name="connsiteX15" fmla="*/ 464860 w 1131769"/>
                <a:gd name="connsiteY15" fmla="*/ 202152 h 2518511"/>
                <a:gd name="connsiteX16" fmla="*/ 437044 w 1131769"/>
                <a:gd name="connsiteY16" fmla="*/ 189224 h 2518511"/>
                <a:gd name="connsiteX17" fmla="*/ 416672 w 1131769"/>
                <a:gd name="connsiteY17" fmla="*/ 179822 h 2518511"/>
                <a:gd name="connsiteX18" fmla="*/ 353598 w 1131769"/>
                <a:gd name="connsiteY18" fmla="*/ 147697 h 2518511"/>
                <a:gd name="connsiteX19" fmla="*/ 350072 w 1131769"/>
                <a:gd name="connsiteY19" fmla="*/ 146130 h 2518511"/>
                <a:gd name="connsiteX20" fmla="*/ 338711 w 1131769"/>
                <a:gd name="connsiteY20" fmla="*/ 139469 h 2518511"/>
                <a:gd name="connsiteX21" fmla="*/ 187096 w 1131769"/>
                <a:gd name="connsiteY21" fmla="*/ 64250 h 2518511"/>
                <a:gd name="connsiteX22" fmla="*/ 131073 w 1131769"/>
                <a:gd name="connsiteY22" fmla="*/ 36435 h 2518511"/>
                <a:gd name="connsiteX23" fmla="*/ 116578 w 1131769"/>
                <a:gd name="connsiteY23" fmla="*/ 18021 h 2518511"/>
                <a:gd name="connsiteX24" fmla="*/ 108743 w 1131769"/>
                <a:gd name="connsiteY24" fmla="*/ 0 h 2518511"/>
                <a:gd name="connsiteX25" fmla="*/ 87587 w 1131769"/>
                <a:gd name="connsiteY25" fmla="*/ 24681 h 2518511"/>
                <a:gd name="connsiteX26" fmla="*/ 78576 w 1131769"/>
                <a:gd name="connsiteY26" fmla="*/ 81880 h 2518511"/>
                <a:gd name="connsiteX27" fmla="*/ 78576 w 1131769"/>
                <a:gd name="connsiteY27" fmla="*/ 103035 h 2518511"/>
                <a:gd name="connsiteX28" fmla="*/ 75834 w 1131769"/>
                <a:gd name="connsiteY28" fmla="*/ 121840 h 2518511"/>
                <a:gd name="connsiteX29" fmla="*/ 70741 w 1131769"/>
                <a:gd name="connsiteY29" fmla="*/ 167285 h 2518511"/>
                <a:gd name="connsiteX30" fmla="*/ 112269 w 1131769"/>
                <a:gd name="connsiteY30" fmla="*/ 363561 h 2518511"/>
                <a:gd name="connsiteX31" fmla="*/ 120104 w 1131769"/>
                <a:gd name="connsiteY31" fmla="*/ 408614 h 2518511"/>
                <a:gd name="connsiteX32" fmla="*/ 73484 w 1131769"/>
                <a:gd name="connsiteY32" fmla="*/ 680110 h 2518511"/>
                <a:gd name="connsiteX33" fmla="*/ 25688 w 1131769"/>
                <a:gd name="connsiteY33" fmla="*/ 958265 h 2518511"/>
                <a:gd name="connsiteX34" fmla="*/ 49 w 1131769"/>
                <a:gd name="connsiteY34" fmla="*/ 1282332 h 2518511"/>
                <a:gd name="connsiteX35" fmla="*/ 29980 w 1131769"/>
                <a:gd name="connsiteY35" fmla="*/ 2517104 h 2518511"/>
                <a:gd name="connsiteX36" fmla="*/ 1131769 w 1131769"/>
                <a:gd name="connsiteY36" fmla="*/ 2314905 h 2518511"/>
                <a:gd name="connsiteX37" fmla="*/ 1039192 w 1131769"/>
                <a:gd name="connsiteY37" fmla="*/ 1403313 h 2518511"/>
                <a:gd name="connsiteX38" fmla="*/ 864463 w 1131769"/>
                <a:gd name="connsiteY38" fmla="*/ 763556 h 2518511"/>
                <a:gd name="connsiteX0" fmla="*/ 864463 w 1145986"/>
                <a:gd name="connsiteY0" fmla="*/ 763556 h 2543762"/>
                <a:gd name="connsiteX1" fmla="*/ 752418 w 1145986"/>
                <a:gd name="connsiteY1" fmla="*/ 377665 h 2543762"/>
                <a:gd name="connsiteX2" fmla="*/ 751242 w 1145986"/>
                <a:gd name="connsiteY2" fmla="*/ 364344 h 2543762"/>
                <a:gd name="connsiteX3" fmla="*/ 751242 w 1145986"/>
                <a:gd name="connsiteY3" fmla="*/ 209204 h 2543762"/>
                <a:gd name="connsiteX4" fmla="*/ 752026 w 1145986"/>
                <a:gd name="connsiteY4" fmla="*/ 99117 h 2543762"/>
                <a:gd name="connsiteX5" fmla="*/ 754376 w 1145986"/>
                <a:gd name="connsiteY5" fmla="*/ 63075 h 2543762"/>
                <a:gd name="connsiteX6" fmla="*/ 750067 w 1145986"/>
                <a:gd name="connsiteY6" fmla="*/ 46620 h 2543762"/>
                <a:gd name="connsiteX7" fmla="*/ 715983 w 1145986"/>
                <a:gd name="connsiteY7" fmla="*/ 14104 h 2543762"/>
                <a:gd name="connsiteX8" fmla="*/ 706973 w 1145986"/>
                <a:gd name="connsiteY8" fmla="*/ 24290 h 2543762"/>
                <a:gd name="connsiteX9" fmla="*/ 701488 w 1145986"/>
                <a:gd name="connsiteY9" fmla="*/ 50930 h 2543762"/>
                <a:gd name="connsiteX10" fmla="*/ 666229 w 1145986"/>
                <a:gd name="connsiteY10" fmla="*/ 101860 h 2543762"/>
                <a:gd name="connsiteX11" fmla="*/ 532636 w 1145986"/>
                <a:gd name="connsiteY11" fmla="*/ 184523 h 2543762"/>
                <a:gd name="connsiteX12" fmla="*/ 523625 w 1145986"/>
                <a:gd name="connsiteY12" fmla="*/ 191183 h 2543762"/>
                <a:gd name="connsiteX13" fmla="*/ 504428 w 1145986"/>
                <a:gd name="connsiteY13" fmla="*/ 205678 h 2543762"/>
                <a:gd name="connsiteX14" fmla="*/ 470345 w 1145986"/>
                <a:gd name="connsiteY14" fmla="*/ 208812 h 2543762"/>
                <a:gd name="connsiteX15" fmla="*/ 464860 w 1145986"/>
                <a:gd name="connsiteY15" fmla="*/ 202152 h 2543762"/>
                <a:gd name="connsiteX16" fmla="*/ 437044 w 1145986"/>
                <a:gd name="connsiteY16" fmla="*/ 189224 h 2543762"/>
                <a:gd name="connsiteX17" fmla="*/ 416672 w 1145986"/>
                <a:gd name="connsiteY17" fmla="*/ 179822 h 2543762"/>
                <a:gd name="connsiteX18" fmla="*/ 353598 w 1145986"/>
                <a:gd name="connsiteY18" fmla="*/ 147697 h 2543762"/>
                <a:gd name="connsiteX19" fmla="*/ 350072 w 1145986"/>
                <a:gd name="connsiteY19" fmla="*/ 146130 h 2543762"/>
                <a:gd name="connsiteX20" fmla="*/ 338711 w 1145986"/>
                <a:gd name="connsiteY20" fmla="*/ 139469 h 2543762"/>
                <a:gd name="connsiteX21" fmla="*/ 187096 w 1145986"/>
                <a:gd name="connsiteY21" fmla="*/ 64250 h 2543762"/>
                <a:gd name="connsiteX22" fmla="*/ 131073 w 1145986"/>
                <a:gd name="connsiteY22" fmla="*/ 36435 h 2543762"/>
                <a:gd name="connsiteX23" fmla="*/ 116578 w 1145986"/>
                <a:gd name="connsiteY23" fmla="*/ 18021 h 2543762"/>
                <a:gd name="connsiteX24" fmla="*/ 108743 w 1145986"/>
                <a:gd name="connsiteY24" fmla="*/ 0 h 2543762"/>
                <a:gd name="connsiteX25" fmla="*/ 87587 w 1145986"/>
                <a:gd name="connsiteY25" fmla="*/ 24681 h 2543762"/>
                <a:gd name="connsiteX26" fmla="*/ 78576 w 1145986"/>
                <a:gd name="connsiteY26" fmla="*/ 81880 h 2543762"/>
                <a:gd name="connsiteX27" fmla="*/ 78576 w 1145986"/>
                <a:gd name="connsiteY27" fmla="*/ 103035 h 2543762"/>
                <a:gd name="connsiteX28" fmla="*/ 75834 w 1145986"/>
                <a:gd name="connsiteY28" fmla="*/ 121840 h 2543762"/>
                <a:gd name="connsiteX29" fmla="*/ 70741 w 1145986"/>
                <a:gd name="connsiteY29" fmla="*/ 167285 h 2543762"/>
                <a:gd name="connsiteX30" fmla="*/ 112269 w 1145986"/>
                <a:gd name="connsiteY30" fmla="*/ 363561 h 2543762"/>
                <a:gd name="connsiteX31" fmla="*/ 120104 w 1145986"/>
                <a:gd name="connsiteY31" fmla="*/ 408614 h 2543762"/>
                <a:gd name="connsiteX32" fmla="*/ 73484 w 1145986"/>
                <a:gd name="connsiteY32" fmla="*/ 680110 h 2543762"/>
                <a:gd name="connsiteX33" fmla="*/ 25688 w 1145986"/>
                <a:gd name="connsiteY33" fmla="*/ 958265 h 2543762"/>
                <a:gd name="connsiteX34" fmla="*/ 49 w 1145986"/>
                <a:gd name="connsiteY34" fmla="*/ 1282332 h 2543762"/>
                <a:gd name="connsiteX35" fmla="*/ 29980 w 1145986"/>
                <a:gd name="connsiteY35" fmla="*/ 2517104 h 2543762"/>
                <a:gd name="connsiteX36" fmla="*/ 1145986 w 1145986"/>
                <a:gd name="connsiteY36" fmla="*/ 2535262 h 2543762"/>
                <a:gd name="connsiteX37" fmla="*/ 1039192 w 1145986"/>
                <a:gd name="connsiteY37" fmla="*/ 1403313 h 2543762"/>
                <a:gd name="connsiteX38" fmla="*/ 864463 w 1145986"/>
                <a:gd name="connsiteY38" fmla="*/ 763556 h 254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45986" h="2543762">
                  <a:moveTo>
                    <a:pt x="864463" y="763556"/>
                  </a:moveTo>
                  <a:cubicBezTo>
                    <a:pt x="828812" y="634664"/>
                    <a:pt x="795120" y="504597"/>
                    <a:pt x="752418" y="377665"/>
                  </a:cubicBezTo>
                  <a:cubicBezTo>
                    <a:pt x="750851" y="372963"/>
                    <a:pt x="751242" y="368654"/>
                    <a:pt x="751242" y="364344"/>
                  </a:cubicBezTo>
                  <a:lnTo>
                    <a:pt x="751242" y="209204"/>
                  </a:lnTo>
                  <a:cubicBezTo>
                    <a:pt x="751242" y="172378"/>
                    <a:pt x="751634" y="135944"/>
                    <a:pt x="752026" y="99117"/>
                  </a:cubicBezTo>
                  <a:cubicBezTo>
                    <a:pt x="757119" y="87364"/>
                    <a:pt x="753985" y="75220"/>
                    <a:pt x="754376" y="63075"/>
                  </a:cubicBezTo>
                  <a:cubicBezTo>
                    <a:pt x="754768" y="57198"/>
                    <a:pt x="753985" y="50930"/>
                    <a:pt x="750067" y="46620"/>
                  </a:cubicBezTo>
                  <a:cubicBezTo>
                    <a:pt x="739489" y="35259"/>
                    <a:pt x="729303" y="22723"/>
                    <a:pt x="715983" y="14104"/>
                  </a:cubicBezTo>
                  <a:cubicBezTo>
                    <a:pt x="709323" y="14104"/>
                    <a:pt x="707756" y="18805"/>
                    <a:pt x="706973" y="24290"/>
                  </a:cubicBezTo>
                  <a:cubicBezTo>
                    <a:pt x="706189" y="33300"/>
                    <a:pt x="702663" y="41919"/>
                    <a:pt x="701488" y="50930"/>
                  </a:cubicBezTo>
                  <a:cubicBezTo>
                    <a:pt x="698745" y="74044"/>
                    <a:pt x="690518" y="93633"/>
                    <a:pt x="666229" y="101860"/>
                  </a:cubicBezTo>
                  <a:lnTo>
                    <a:pt x="532636" y="184523"/>
                  </a:lnTo>
                  <a:cubicBezTo>
                    <a:pt x="529893" y="186873"/>
                    <a:pt x="526759" y="189224"/>
                    <a:pt x="523625" y="191183"/>
                  </a:cubicBezTo>
                  <a:cubicBezTo>
                    <a:pt x="518140" y="197059"/>
                    <a:pt x="508346" y="198235"/>
                    <a:pt x="504428" y="205678"/>
                  </a:cubicBezTo>
                  <a:cubicBezTo>
                    <a:pt x="493459" y="210771"/>
                    <a:pt x="482098" y="209596"/>
                    <a:pt x="470345" y="208812"/>
                  </a:cubicBezTo>
                  <a:cubicBezTo>
                    <a:pt x="472303" y="204895"/>
                    <a:pt x="467602" y="203328"/>
                    <a:pt x="464860" y="202152"/>
                  </a:cubicBezTo>
                  <a:cubicBezTo>
                    <a:pt x="455457" y="198235"/>
                    <a:pt x="446838" y="192750"/>
                    <a:pt x="437044" y="189224"/>
                  </a:cubicBezTo>
                  <a:cubicBezTo>
                    <a:pt x="429601" y="187265"/>
                    <a:pt x="422157" y="186090"/>
                    <a:pt x="416672" y="179822"/>
                  </a:cubicBezTo>
                  <a:cubicBezTo>
                    <a:pt x="396300" y="167677"/>
                    <a:pt x="374361" y="158666"/>
                    <a:pt x="353598" y="147697"/>
                  </a:cubicBezTo>
                  <a:cubicBezTo>
                    <a:pt x="352422" y="146913"/>
                    <a:pt x="351247" y="146521"/>
                    <a:pt x="350072" y="146130"/>
                  </a:cubicBezTo>
                  <a:cubicBezTo>
                    <a:pt x="346154" y="144563"/>
                    <a:pt x="342236" y="142212"/>
                    <a:pt x="338711" y="139469"/>
                  </a:cubicBezTo>
                  <a:lnTo>
                    <a:pt x="187096" y="64250"/>
                  </a:lnTo>
                  <a:cubicBezTo>
                    <a:pt x="167900" y="55631"/>
                    <a:pt x="150270" y="45053"/>
                    <a:pt x="131073" y="36435"/>
                  </a:cubicBezTo>
                  <a:cubicBezTo>
                    <a:pt x="122846" y="32517"/>
                    <a:pt x="118929" y="26640"/>
                    <a:pt x="116578" y="18021"/>
                  </a:cubicBezTo>
                  <a:cubicBezTo>
                    <a:pt x="115011" y="11753"/>
                    <a:pt x="115794" y="4309"/>
                    <a:pt x="108743" y="0"/>
                  </a:cubicBezTo>
                  <a:cubicBezTo>
                    <a:pt x="95814" y="3134"/>
                    <a:pt x="89546" y="12145"/>
                    <a:pt x="87587" y="24681"/>
                  </a:cubicBezTo>
                  <a:cubicBezTo>
                    <a:pt x="84453" y="43878"/>
                    <a:pt x="80927" y="62683"/>
                    <a:pt x="78576" y="81880"/>
                  </a:cubicBezTo>
                  <a:cubicBezTo>
                    <a:pt x="77793" y="88931"/>
                    <a:pt x="76618" y="95983"/>
                    <a:pt x="78576" y="103035"/>
                  </a:cubicBezTo>
                  <a:cubicBezTo>
                    <a:pt x="77793" y="109303"/>
                    <a:pt x="76226" y="115572"/>
                    <a:pt x="75834" y="121840"/>
                  </a:cubicBezTo>
                  <a:cubicBezTo>
                    <a:pt x="75051" y="137119"/>
                    <a:pt x="67607" y="152006"/>
                    <a:pt x="70741" y="167285"/>
                  </a:cubicBezTo>
                  <a:cubicBezTo>
                    <a:pt x="84453" y="232710"/>
                    <a:pt x="98948" y="298136"/>
                    <a:pt x="112269" y="363561"/>
                  </a:cubicBezTo>
                  <a:cubicBezTo>
                    <a:pt x="115403" y="378448"/>
                    <a:pt x="122455" y="393727"/>
                    <a:pt x="120104" y="408614"/>
                  </a:cubicBezTo>
                  <a:cubicBezTo>
                    <a:pt x="105217" y="499113"/>
                    <a:pt x="89154" y="589611"/>
                    <a:pt x="73484" y="680110"/>
                  </a:cubicBezTo>
                  <a:cubicBezTo>
                    <a:pt x="57421" y="772958"/>
                    <a:pt x="41750" y="865416"/>
                    <a:pt x="25688" y="958265"/>
                  </a:cubicBezTo>
                  <a:cubicBezTo>
                    <a:pt x="9625" y="1050330"/>
                    <a:pt x="1636" y="1055698"/>
                    <a:pt x="49" y="1282332"/>
                  </a:cubicBezTo>
                  <a:cubicBezTo>
                    <a:pt x="-1605" y="1518462"/>
                    <a:pt x="39383" y="2461082"/>
                    <a:pt x="29980" y="2517104"/>
                  </a:cubicBezTo>
                  <a:cubicBezTo>
                    <a:pt x="170066" y="2537267"/>
                    <a:pt x="924771" y="2554781"/>
                    <a:pt x="1145986" y="2535262"/>
                  </a:cubicBezTo>
                  <a:lnTo>
                    <a:pt x="1039192" y="1403313"/>
                  </a:lnTo>
                  <a:cubicBezTo>
                    <a:pt x="981602" y="1190583"/>
                    <a:pt x="923620" y="977070"/>
                    <a:pt x="864463" y="76355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88BE74-F34D-4580-877C-B2BBF422C51C}"/>
                </a:ext>
              </a:extLst>
            </p:cNvPr>
            <p:cNvSpPr/>
            <p:nvPr/>
          </p:nvSpPr>
          <p:spPr>
            <a:xfrm>
              <a:off x="4801957" y="4049861"/>
              <a:ext cx="644636" cy="3105570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  <a:gd name="connsiteX0" fmla="*/ 88263 w 460667"/>
                <a:gd name="connsiteY0" fmla="*/ 2310845 h 2310931"/>
                <a:gd name="connsiteX1" fmla="*/ 49615 w 460667"/>
                <a:gd name="connsiteY1" fmla="*/ 373064 h 2310931"/>
                <a:gd name="connsiteX2" fmla="*/ 55883 w 460667"/>
                <a:gd name="connsiteY2" fmla="*/ 340155 h 2310931"/>
                <a:gd name="connsiteX3" fmla="*/ 103287 w 460667"/>
                <a:gd name="connsiteY3" fmla="*/ 224975 h 2310931"/>
                <a:gd name="connsiteX4" fmla="*/ 1819 w 460667"/>
                <a:gd name="connsiteY4" fmla="*/ 97651 h 2310931"/>
                <a:gd name="connsiteX5" fmla="*/ 116999 w 460667"/>
                <a:gd name="connsiteY5" fmla="*/ 6369 h 2310931"/>
                <a:gd name="connsiteX6" fmla="*/ 151475 w 460667"/>
                <a:gd name="connsiteY6" fmla="*/ 2843 h 2310931"/>
                <a:gd name="connsiteX7" fmla="*/ 308574 w 460667"/>
                <a:gd name="connsiteY7" fmla="*/ 104311 h 2310931"/>
                <a:gd name="connsiteX8" fmla="*/ 229045 w 460667"/>
                <a:gd name="connsiteY8" fmla="*/ 224584 h 2310931"/>
                <a:gd name="connsiteX9" fmla="*/ 282717 w 460667"/>
                <a:gd name="connsiteY9" fmla="*/ 331536 h 2310931"/>
                <a:gd name="connsiteX10" fmla="*/ 298780 w 460667"/>
                <a:gd name="connsiteY10" fmla="*/ 378940 h 2310931"/>
                <a:gd name="connsiteX11" fmla="*/ 460667 w 460667"/>
                <a:gd name="connsiteY11" fmla="*/ 2121268 h 2310931"/>
                <a:gd name="connsiteX12" fmla="*/ 88263 w 460667"/>
                <a:gd name="connsiteY12" fmla="*/ 2310845 h 2310931"/>
                <a:gd name="connsiteX0" fmla="*/ 88263 w 481992"/>
                <a:gd name="connsiteY0" fmla="*/ 2310845 h 2322026"/>
                <a:gd name="connsiteX1" fmla="*/ 49615 w 481992"/>
                <a:gd name="connsiteY1" fmla="*/ 373064 h 2322026"/>
                <a:gd name="connsiteX2" fmla="*/ 55883 w 481992"/>
                <a:gd name="connsiteY2" fmla="*/ 340155 h 2322026"/>
                <a:gd name="connsiteX3" fmla="*/ 103287 w 481992"/>
                <a:gd name="connsiteY3" fmla="*/ 224975 h 2322026"/>
                <a:gd name="connsiteX4" fmla="*/ 1819 w 481992"/>
                <a:gd name="connsiteY4" fmla="*/ 97651 h 2322026"/>
                <a:gd name="connsiteX5" fmla="*/ 116999 w 481992"/>
                <a:gd name="connsiteY5" fmla="*/ 6369 h 2322026"/>
                <a:gd name="connsiteX6" fmla="*/ 151475 w 481992"/>
                <a:gd name="connsiteY6" fmla="*/ 2843 h 2322026"/>
                <a:gd name="connsiteX7" fmla="*/ 308574 w 481992"/>
                <a:gd name="connsiteY7" fmla="*/ 104311 h 2322026"/>
                <a:gd name="connsiteX8" fmla="*/ 229045 w 481992"/>
                <a:gd name="connsiteY8" fmla="*/ 224584 h 2322026"/>
                <a:gd name="connsiteX9" fmla="*/ 282717 w 481992"/>
                <a:gd name="connsiteY9" fmla="*/ 331536 h 2322026"/>
                <a:gd name="connsiteX10" fmla="*/ 298780 w 481992"/>
                <a:gd name="connsiteY10" fmla="*/ 378940 h 2322026"/>
                <a:gd name="connsiteX11" fmla="*/ 481992 w 481992"/>
                <a:gd name="connsiteY11" fmla="*/ 2320300 h 2322026"/>
                <a:gd name="connsiteX12" fmla="*/ 88263 w 481992"/>
                <a:gd name="connsiteY12" fmla="*/ 2310845 h 23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992" h="2322026">
                  <a:moveTo>
                    <a:pt x="88263" y="2310845"/>
                  </a:moveTo>
                  <a:cubicBezTo>
                    <a:pt x="81603" y="2254038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77683" y="2268978"/>
                    <a:pt x="481992" y="2320300"/>
                  </a:cubicBezTo>
                  <a:cubicBezTo>
                    <a:pt x="421660" y="2326176"/>
                    <a:pt x="165833" y="2315546"/>
                    <a:pt x="88263" y="2310845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BB353F-7FC9-4E49-8B12-F4DB8B9F0DE8}"/>
                </a:ext>
              </a:extLst>
            </p:cNvPr>
            <p:cNvSpPr/>
            <p:nvPr/>
          </p:nvSpPr>
          <p:spPr>
            <a:xfrm>
              <a:off x="4590789" y="1937479"/>
              <a:ext cx="818792" cy="263183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124">
              <a:extLst>
                <a:ext uri="{FF2B5EF4-FFF2-40B4-BE49-F238E27FC236}">
                  <a16:creationId xmlns:a16="http://schemas.microsoft.com/office/drawing/2014/main" id="{CDA60429-8E45-491D-A72C-C6C59345D90F}"/>
                </a:ext>
              </a:extLst>
            </p:cNvPr>
            <p:cNvSpPr/>
            <p:nvPr/>
          </p:nvSpPr>
          <p:spPr>
            <a:xfrm>
              <a:off x="4101477" y="2612266"/>
              <a:ext cx="294726" cy="285062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0F9368-8140-44B6-9B02-840CD38C7CD2}"/>
              </a:ext>
            </a:extLst>
          </p:cNvPr>
          <p:cNvGrpSpPr/>
          <p:nvPr/>
        </p:nvGrpSpPr>
        <p:grpSpPr>
          <a:xfrm>
            <a:off x="2747140" y="1785762"/>
            <a:ext cx="6148579" cy="3823745"/>
            <a:chOff x="2319764" y="1390827"/>
            <a:chExt cx="6148579" cy="382374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828EBEF-7B55-4298-9C0F-1B632CE4EE62}"/>
                </a:ext>
              </a:extLst>
            </p:cNvPr>
            <p:cNvGrpSpPr/>
            <p:nvPr/>
          </p:nvGrpSpPr>
          <p:grpSpPr>
            <a:xfrm>
              <a:off x="2319764" y="1390827"/>
              <a:ext cx="3823745" cy="3823745"/>
              <a:chOff x="2817898" y="2640907"/>
              <a:chExt cx="3960000" cy="3960000"/>
            </a:xfrm>
          </p:grpSpPr>
          <p:sp>
            <p:nvSpPr>
              <p:cNvPr id="50" name="Pie 56">
                <a:extLst>
                  <a:ext uri="{FF2B5EF4-FFF2-40B4-BE49-F238E27FC236}">
                    <a16:creationId xmlns:a16="http://schemas.microsoft.com/office/drawing/2014/main" id="{EFCEFF4E-A393-496F-8CF6-B7925E289C1A}"/>
                  </a:ext>
                </a:extLst>
              </p:cNvPr>
              <p:cNvSpPr/>
              <p:nvPr/>
            </p:nvSpPr>
            <p:spPr>
              <a:xfrm rot="9731289">
                <a:off x="3627898" y="3450907"/>
                <a:ext cx="2340000" cy="234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rgbClr val="F49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Pie 57">
                <a:extLst>
                  <a:ext uri="{FF2B5EF4-FFF2-40B4-BE49-F238E27FC236}">
                    <a16:creationId xmlns:a16="http://schemas.microsoft.com/office/drawing/2014/main" id="{085BF1A3-0CD7-4BF2-8753-D295C5405469}"/>
                  </a:ext>
                </a:extLst>
              </p:cNvPr>
              <p:cNvSpPr/>
              <p:nvPr/>
            </p:nvSpPr>
            <p:spPr>
              <a:xfrm rot="7294677">
                <a:off x="3345371" y="3185469"/>
                <a:ext cx="2880000" cy="288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Pie 58">
                <a:extLst>
                  <a:ext uri="{FF2B5EF4-FFF2-40B4-BE49-F238E27FC236}">
                    <a16:creationId xmlns:a16="http://schemas.microsoft.com/office/drawing/2014/main" id="{CD64F143-D4D2-44CC-B53F-FAE744685398}"/>
                  </a:ext>
                </a:extLst>
              </p:cNvPr>
              <p:cNvSpPr/>
              <p:nvPr/>
            </p:nvSpPr>
            <p:spPr>
              <a:xfrm rot="4918033">
                <a:off x="3075371" y="2915469"/>
                <a:ext cx="3420000" cy="342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Pie 59">
                <a:extLst>
                  <a:ext uri="{FF2B5EF4-FFF2-40B4-BE49-F238E27FC236}">
                    <a16:creationId xmlns:a16="http://schemas.microsoft.com/office/drawing/2014/main" id="{58E4BE1E-01B2-4F3A-84E2-2835C8725E83}"/>
                  </a:ext>
                </a:extLst>
              </p:cNvPr>
              <p:cNvSpPr/>
              <p:nvPr/>
            </p:nvSpPr>
            <p:spPr>
              <a:xfrm rot="2490880">
                <a:off x="2817898" y="2640907"/>
                <a:ext cx="3960000" cy="396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31CFABA-2CB9-4418-970E-FDA27648F5B8}"/>
                </a:ext>
              </a:extLst>
            </p:cNvPr>
            <p:cNvCxnSpPr/>
            <p:nvPr/>
          </p:nvCxnSpPr>
          <p:spPr>
            <a:xfrm>
              <a:off x="5680871" y="2582810"/>
              <a:ext cx="810000" cy="315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7DAB06-B591-46EA-9094-29BEDE84191E}"/>
                </a:ext>
              </a:extLst>
            </p:cNvPr>
            <p:cNvCxnSpPr/>
            <p:nvPr/>
          </p:nvCxnSpPr>
          <p:spPr>
            <a:xfrm>
              <a:off x="5522264" y="3453692"/>
              <a:ext cx="810000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1FBD2F7-EEEC-48D0-BA0F-FB823BE3D896}"/>
                </a:ext>
              </a:extLst>
            </p:cNvPr>
            <p:cNvCxnSpPr/>
            <p:nvPr/>
          </p:nvCxnSpPr>
          <p:spPr>
            <a:xfrm>
              <a:off x="4694056" y="4291661"/>
              <a:ext cx="810000" cy="0"/>
            </a:xfrm>
            <a:prstGeom prst="straightConnector1">
              <a:avLst/>
            </a:prstGeom>
            <a:ln w="38100">
              <a:solidFill>
                <a:srgbClr val="F4932E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107857-0946-4067-90A7-4A692BEC2E34}"/>
                </a:ext>
              </a:extLst>
            </p:cNvPr>
            <p:cNvCxnSpPr/>
            <p:nvPr/>
          </p:nvCxnSpPr>
          <p:spPr>
            <a:xfrm>
              <a:off x="4968241" y="1667306"/>
              <a:ext cx="810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2C21311-C2D1-40BC-90C0-B173D5ED12C9}"/>
                </a:ext>
              </a:extLst>
            </p:cNvPr>
            <p:cNvSpPr/>
            <p:nvPr/>
          </p:nvSpPr>
          <p:spPr>
            <a:xfrm>
              <a:off x="4352132" y="1657609"/>
              <a:ext cx="744588" cy="64632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B1ECAD-57FC-480B-85DC-9ED436CAE577}"/>
                </a:ext>
              </a:extLst>
            </p:cNvPr>
            <p:cNvSpPr/>
            <p:nvPr/>
          </p:nvSpPr>
          <p:spPr>
            <a:xfrm>
              <a:off x="4989636" y="2408321"/>
              <a:ext cx="599049" cy="54318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F5C312-5A00-4354-8EDB-469E45BD11FF}"/>
                </a:ext>
              </a:extLst>
            </p:cNvPr>
            <p:cNvSpPr/>
            <p:nvPr/>
          </p:nvSpPr>
          <p:spPr>
            <a:xfrm>
              <a:off x="4903184" y="3222202"/>
              <a:ext cx="596763" cy="543185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191557-1389-4C87-B22C-B993C0ECA9C0}"/>
                </a:ext>
              </a:extLst>
            </p:cNvPr>
            <p:cNvSpPr/>
            <p:nvPr/>
          </p:nvSpPr>
          <p:spPr>
            <a:xfrm>
              <a:off x="4518944" y="3744169"/>
              <a:ext cx="478006" cy="490023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63500">
              <a:solidFill>
                <a:srgbClr val="F493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7AE2C9-0AFC-4D43-90AE-F03990ACFF11}"/>
                </a:ext>
              </a:extLst>
            </p:cNvPr>
            <p:cNvSpPr txBox="1"/>
            <p:nvPr/>
          </p:nvSpPr>
          <p:spPr>
            <a:xfrm>
              <a:off x="5835743" y="1484343"/>
              <a:ext cx="139117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Demographic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3" name="Text Placeholder 12">
              <a:extLst>
                <a:ext uri="{FF2B5EF4-FFF2-40B4-BE49-F238E27FC236}">
                  <a16:creationId xmlns:a16="http://schemas.microsoft.com/office/drawing/2014/main" id="{37F77C5F-936C-40D8-A623-3EEACFDD3DF7}"/>
                </a:ext>
              </a:extLst>
            </p:cNvPr>
            <p:cNvSpPr txBox="1">
              <a:spLocks/>
            </p:cNvSpPr>
            <p:nvPr/>
          </p:nvSpPr>
          <p:spPr>
            <a:xfrm>
              <a:off x="6509534" y="4141093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whether or not a customer chooses to stay with the company.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2FF370-0E4B-4D94-A9BA-5FACE5528EEA}"/>
                </a:ext>
              </a:extLst>
            </p:cNvPr>
            <p:cNvSpPr txBox="1"/>
            <p:nvPr/>
          </p:nvSpPr>
          <p:spPr>
            <a:xfrm>
              <a:off x="6520649" y="2418938"/>
              <a:ext cx="194769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Account Information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3E6AE1-9C10-427A-B52D-FF0477697146}"/>
                </a:ext>
              </a:extLst>
            </p:cNvPr>
            <p:cNvSpPr txBox="1"/>
            <p:nvPr/>
          </p:nvSpPr>
          <p:spPr>
            <a:xfrm>
              <a:off x="6419318" y="3306025"/>
              <a:ext cx="128006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Service Type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A09CB1-B6AD-4274-B0FC-F00FAB4284D7}"/>
                </a:ext>
              </a:extLst>
            </p:cNvPr>
            <p:cNvSpPr txBox="1"/>
            <p:nvPr/>
          </p:nvSpPr>
          <p:spPr>
            <a:xfrm>
              <a:off x="5522264" y="4099195"/>
              <a:ext cx="10293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Customer Churn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7" name="Text Placeholder 12">
              <a:extLst>
                <a:ext uri="{FF2B5EF4-FFF2-40B4-BE49-F238E27FC236}">
                  <a16:creationId xmlns:a16="http://schemas.microsoft.com/office/drawing/2014/main" id="{48B56774-6864-4645-AE84-0711181AF954}"/>
                </a:ext>
              </a:extLst>
            </p:cNvPr>
            <p:cNvSpPr txBox="1">
              <a:spLocks/>
            </p:cNvSpPr>
            <p:nvPr/>
          </p:nvSpPr>
          <p:spPr>
            <a:xfrm>
              <a:off x="5956016" y="2716483"/>
              <a:ext cx="2386872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>
                <a:lnSpc>
                  <a:spcPct val="120000"/>
                </a:lnSpc>
                <a:spcBef>
                  <a:spcPts val="0"/>
                </a:spcBef>
                <a:buSzPts val="1000"/>
                <a:buNone/>
              </a:pPr>
              <a:r>
                <a:rPr lang="en-US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tenure, contract type, payment method, paperless billing, monthly and total charges.</a:t>
              </a:r>
            </a:p>
          </p:txBody>
        </p:sp>
        <p:sp>
          <p:nvSpPr>
            <p:cNvPr id="38" name="Text Placeholder 12">
              <a:extLst>
                <a:ext uri="{FF2B5EF4-FFF2-40B4-BE49-F238E27FC236}">
                  <a16:creationId xmlns:a16="http://schemas.microsoft.com/office/drawing/2014/main" id="{0D15CBEE-4079-45A1-90A4-4D89F4697526}"/>
                </a:ext>
              </a:extLst>
            </p:cNvPr>
            <p:cNvSpPr txBox="1">
              <a:spLocks/>
            </p:cNvSpPr>
            <p:nvPr/>
          </p:nvSpPr>
          <p:spPr>
            <a:xfrm>
              <a:off x="5576484" y="3589094"/>
              <a:ext cx="2821610" cy="45673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services the customers have signed up for such as phone, internet, online security, streaming, etc.</a:t>
              </a:r>
            </a:p>
          </p:txBody>
        </p:sp>
        <p:sp>
          <p:nvSpPr>
            <p:cNvPr id="39" name="Text Placeholder 12">
              <a:extLst>
                <a:ext uri="{FF2B5EF4-FFF2-40B4-BE49-F238E27FC236}">
                  <a16:creationId xmlns:a16="http://schemas.microsoft.com/office/drawing/2014/main" id="{34AAE17F-CD72-449E-9DA5-BCF98833534D}"/>
                </a:ext>
              </a:extLst>
            </p:cNvPr>
            <p:cNvSpPr txBox="1">
              <a:spLocks/>
            </p:cNvSpPr>
            <p:nvPr/>
          </p:nvSpPr>
          <p:spPr>
            <a:xfrm>
              <a:off x="5592415" y="1835814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gender, age range, whether a customer has a partner or any dependents.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ED52BF-8FAD-4596-880F-6B3BE70CB176}"/>
                </a:ext>
              </a:extLst>
            </p:cNvPr>
            <p:cNvGrpSpPr/>
            <p:nvPr/>
          </p:nvGrpSpPr>
          <p:grpSpPr>
            <a:xfrm>
              <a:off x="2868627" y="2765604"/>
              <a:ext cx="2062760" cy="1092714"/>
              <a:chOff x="773154" y="3138879"/>
              <a:chExt cx="2862742" cy="158650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CCA3A04-9503-4409-9B60-4861409A9D78}"/>
                  </a:ext>
                </a:extLst>
              </p:cNvPr>
              <p:cNvGrpSpPr/>
              <p:nvPr userDrawn="1"/>
            </p:nvGrpSpPr>
            <p:grpSpPr>
              <a:xfrm>
                <a:off x="945641" y="3138879"/>
                <a:ext cx="2513902" cy="1391026"/>
                <a:chOff x="1618104" y="4774278"/>
                <a:chExt cx="2513902" cy="1391026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39B68AD-A584-41BD-B4F0-CD9EFEC4F447}"/>
                    </a:ext>
                  </a:extLst>
                </p:cNvPr>
                <p:cNvSpPr/>
                <p:nvPr userDrawn="1"/>
              </p:nvSpPr>
              <p:spPr>
                <a:xfrm>
                  <a:off x="1919177" y="4818888"/>
                  <a:ext cx="1881566" cy="11706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</a:rPr>
                    <a:t>About Dataset</a:t>
                  </a:r>
                  <a:endParaRPr lang="ko-KR" altLang="en-US" sz="2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69124B5-D5FB-4E61-A056-ACF32C86AAF9}"/>
                    </a:ext>
                  </a:extLst>
                </p:cNvPr>
                <p:cNvGrpSpPr/>
                <p:nvPr userDrawn="1"/>
              </p:nvGrpSpPr>
              <p:grpSpPr>
                <a:xfrm>
                  <a:off x="1618104" y="4774278"/>
                  <a:ext cx="2513902" cy="1391026"/>
                  <a:chOff x="395536" y="2564904"/>
                  <a:chExt cx="4749925" cy="2628292"/>
                </a:xfrm>
                <a:solidFill>
                  <a:schemeClr val="tx1"/>
                </a:solidFill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57D8A23B-3179-47C5-A39F-E65EF43BC8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95536" y="2564904"/>
                    <a:ext cx="4749925" cy="2628292"/>
                    <a:chOff x="395536" y="2204864"/>
                    <a:chExt cx="5400600" cy="2988332"/>
                  </a:xfrm>
                  <a:grpFill/>
                </p:grpSpPr>
                <p:sp>
                  <p:nvSpPr>
                    <p:cNvPr id="47" name="Rounded Rectangle 3">
                      <a:extLst>
                        <a:ext uri="{FF2B5EF4-FFF2-40B4-BE49-F238E27FC236}">
                          <a16:creationId xmlns:a16="http://schemas.microsoft.com/office/drawing/2014/main" id="{97BE11C5-3D4E-4617-9F6D-CAC3DB28B2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971600" y="2204864"/>
                      <a:ext cx="4248472" cy="27363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48472" h="2736304">
                          <a:moveTo>
                            <a:pt x="144016" y="144016"/>
                          </a:moveTo>
                          <a:lnTo>
                            <a:pt x="144016" y="2520280"/>
                          </a:lnTo>
                          <a:lnTo>
                            <a:pt x="4104456" y="2520280"/>
                          </a:lnTo>
                          <a:lnTo>
                            <a:pt x="4104456" y="144016"/>
                          </a:lnTo>
                          <a:close/>
                          <a:moveTo>
                            <a:pt x="119332" y="0"/>
                          </a:moveTo>
                          <a:lnTo>
                            <a:pt x="4129140" y="0"/>
                          </a:lnTo>
                          <a:cubicBezTo>
                            <a:pt x="4195045" y="0"/>
                            <a:pt x="4248472" y="53427"/>
                            <a:pt x="4248472" y="119332"/>
                          </a:cubicBezTo>
                          <a:lnTo>
                            <a:pt x="4248472" y="2736304"/>
                          </a:lnTo>
                          <a:lnTo>
                            <a:pt x="0" y="2736304"/>
                          </a:lnTo>
                          <a:lnTo>
                            <a:pt x="0" y="119332"/>
                          </a:lnTo>
                          <a:cubicBezTo>
                            <a:pt x="0" y="53427"/>
                            <a:pt x="53427" y="0"/>
                            <a:pt x="119332" y="0"/>
                          </a:cubicBezTo>
                          <a:close/>
                        </a:path>
                      </a:pathLst>
                    </a:cu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9CCCB130-ADE8-41FD-8ABC-AF62C5C6C7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95536" y="4941168"/>
                      <a:ext cx="5400600" cy="144016"/>
                    </a:xfrm>
                    <a:prstGeom prst="rect">
                      <a:avLst/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9" name="Trapezoid 48">
                      <a:extLst>
                        <a:ext uri="{FF2B5EF4-FFF2-40B4-BE49-F238E27FC236}">
                          <a16:creationId xmlns:a16="http://schemas.microsoft.com/office/drawing/2014/main" id="{3B37CBC7-5C13-4DA6-A658-6C9AF467A7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95536" y="5085184"/>
                      <a:ext cx="5400600" cy="108012"/>
                    </a:xfrm>
                    <a:prstGeom prst="trapezoid">
                      <a:avLst>
                        <a:gd name="adj" fmla="val 129851"/>
                      </a:avLst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</p:grp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2AA29211-B522-40A9-BFC3-BAD186F86F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518470" y="5009698"/>
                    <a:ext cx="504056" cy="45719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D70005B-EFC6-409E-AA68-1656787CD230}"/>
                  </a:ext>
                </a:extLst>
              </p:cNvPr>
              <p:cNvSpPr/>
              <p:nvPr userDrawn="1"/>
            </p:nvSpPr>
            <p:spPr>
              <a:xfrm>
                <a:off x="773154" y="4321560"/>
                <a:ext cx="2862742" cy="403821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496932-7990-4EBC-8918-CC88E43D1A39}"/>
              </a:ext>
            </a:extLst>
          </p:cNvPr>
          <p:cNvGrpSpPr/>
          <p:nvPr/>
        </p:nvGrpSpPr>
        <p:grpSpPr>
          <a:xfrm rot="378088">
            <a:off x="546989" y="121509"/>
            <a:ext cx="4518747" cy="2564092"/>
            <a:chOff x="7246464" y="1754257"/>
            <a:chExt cx="1045690" cy="814173"/>
          </a:xfrm>
          <a:solidFill>
            <a:schemeClr val="accent6"/>
          </a:solidFill>
        </p:grpSpPr>
        <p:sp>
          <p:nvSpPr>
            <p:cNvPr id="55" name="Oval 17">
              <a:extLst>
                <a:ext uri="{FF2B5EF4-FFF2-40B4-BE49-F238E27FC236}">
                  <a16:creationId xmlns:a16="http://schemas.microsoft.com/office/drawing/2014/main" id="{22040382-AF04-49F0-B143-3B5C9C51B9A7}"/>
                </a:ext>
              </a:extLst>
            </p:cNvPr>
            <p:cNvSpPr/>
            <p:nvPr/>
          </p:nvSpPr>
          <p:spPr>
            <a:xfrm rot="21221912">
              <a:off x="7246464" y="1754257"/>
              <a:ext cx="1045690" cy="708188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solidFill>
              <a:srgbClr val="F4932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4ED9ECF-0339-4404-9635-B8BBDD30CE8C}"/>
                </a:ext>
              </a:extLst>
            </p:cNvPr>
            <p:cNvSpPr/>
            <p:nvPr/>
          </p:nvSpPr>
          <p:spPr>
            <a:xfrm rot="1802267">
              <a:off x="7578055" y="2439110"/>
              <a:ext cx="78402" cy="76769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06D8527-9499-4562-826D-9190A58A4D4F}"/>
                </a:ext>
              </a:extLst>
            </p:cNvPr>
            <p:cNvSpPr/>
            <p:nvPr/>
          </p:nvSpPr>
          <p:spPr>
            <a:xfrm rot="1802267">
              <a:off x="7553825" y="2513262"/>
              <a:ext cx="44375" cy="55168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9" name="Google Shape;265;p64">
            <a:extLst>
              <a:ext uri="{FF2B5EF4-FFF2-40B4-BE49-F238E27FC236}">
                <a16:creationId xmlns:a16="http://schemas.microsoft.com/office/drawing/2014/main" id="{46D3842B-0F80-4BE4-AC56-A9E0B716C9F1}"/>
              </a:ext>
            </a:extLst>
          </p:cNvPr>
          <p:cNvSpPr txBox="1"/>
          <p:nvPr/>
        </p:nvSpPr>
        <p:spPr>
          <a:xfrm>
            <a:off x="1338409" y="403663"/>
            <a:ext cx="1994709" cy="39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1800" dirty="0">
                <a:solidFill>
                  <a:srgbClr val="00206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Objectives:</a:t>
            </a:r>
            <a:endParaRPr sz="1800" b="0" i="0" u="none" strike="noStrike" cap="none" dirty="0">
              <a:solidFill>
                <a:srgbClr val="00206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0" name="Google Shape;266;p64">
            <a:extLst>
              <a:ext uri="{FF2B5EF4-FFF2-40B4-BE49-F238E27FC236}">
                <a16:creationId xmlns:a16="http://schemas.microsoft.com/office/drawing/2014/main" id="{FD7C1AFB-5C55-4D92-A1D3-A0F4CB0EE204}"/>
              </a:ext>
            </a:extLst>
          </p:cNvPr>
          <p:cNvSpPr txBox="1"/>
          <p:nvPr/>
        </p:nvSpPr>
        <p:spPr>
          <a:xfrm>
            <a:off x="1128217" y="747429"/>
            <a:ext cx="3183073" cy="163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Predict whether or not a customer will continue using the company’s services.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Create segmentations based on churned customers.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Find wa</a:t>
            </a: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ys to prevent future customer churn and increase customer retention based on previous findings.</a:t>
            </a:r>
            <a:endParaRPr sz="1100" b="0" i="0" u="none" strike="noStrike" cap="none" dirty="0">
              <a:solidFill>
                <a:schemeClr val="bg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345;p71">
            <a:extLst>
              <a:ext uri="{FF2B5EF4-FFF2-40B4-BE49-F238E27FC236}">
                <a16:creationId xmlns:a16="http://schemas.microsoft.com/office/drawing/2014/main" id="{E9466CAA-24C5-4A63-ABF4-E93ED71F81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77008" y="4756296"/>
            <a:ext cx="26699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BEECB94-8967-47BB-A6C2-8571A901EAC3}"/>
              </a:ext>
            </a:extLst>
          </p:cNvPr>
          <p:cNvGrpSpPr/>
          <p:nvPr/>
        </p:nvGrpSpPr>
        <p:grpSpPr>
          <a:xfrm>
            <a:off x="603795" y="1063033"/>
            <a:ext cx="8108756" cy="3676133"/>
            <a:chOff x="603795" y="1063033"/>
            <a:chExt cx="8108756" cy="367613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0C4FFD0-E5C1-4EBC-B56B-57C2324363DC}"/>
                </a:ext>
              </a:extLst>
            </p:cNvPr>
            <p:cNvGrpSpPr/>
            <p:nvPr/>
          </p:nvGrpSpPr>
          <p:grpSpPr>
            <a:xfrm>
              <a:off x="1596709" y="1797815"/>
              <a:ext cx="7025063" cy="1816297"/>
              <a:chOff x="1291353" y="1755670"/>
              <a:chExt cx="7025063" cy="1816297"/>
            </a:xfrm>
          </p:grpSpPr>
          <p:sp>
            <p:nvSpPr>
              <p:cNvPr id="224" name="Block Arc 223">
                <a:extLst>
                  <a:ext uri="{FF2B5EF4-FFF2-40B4-BE49-F238E27FC236}">
                    <a16:creationId xmlns:a16="http://schemas.microsoft.com/office/drawing/2014/main" id="{6736E3E1-2503-46AA-A405-270EB0D29BB6}"/>
                  </a:ext>
                </a:extLst>
              </p:cNvPr>
              <p:cNvSpPr/>
              <p:nvPr/>
            </p:nvSpPr>
            <p:spPr>
              <a:xfrm>
                <a:off x="6500119" y="1755670"/>
                <a:ext cx="1816297" cy="1816297"/>
              </a:xfrm>
              <a:prstGeom prst="blockArc">
                <a:avLst>
                  <a:gd name="adj1" fmla="val 16127381"/>
                  <a:gd name="adj2" fmla="val 5490194"/>
                  <a:gd name="adj3" fmla="val 404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132C096-68B2-454F-B59B-8596F1A6AE53}"/>
                  </a:ext>
                </a:extLst>
              </p:cNvPr>
              <p:cNvSpPr/>
              <p:nvPr/>
            </p:nvSpPr>
            <p:spPr>
              <a:xfrm>
                <a:off x="1291353" y="1755670"/>
                <a:ext cx="6156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21F24E39-BCA0-4EE6-B4F1-03A935A659FF}"/>
                  </a:ext>
                </a:extLst>
              </p:cNvPr>
              <p:cNvSpPr/>
              <p:nvPr/>
            </p:nvSpPr>
            <p:spPr>
              <a:xfrm>
                <a:off x="2340248" y="3499967"/>
                <a:ext cx="5112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797E634-501D-4B99-BE2B-C21C1E74978C}"/>
                </a:ext>
              </a:extLst>
            </p:cNvPr>
            <p:cNvGrpSpPr/>
            <p:nvPr/>
          </p:nvGrpSpPr>
          <p:grpSpPr>
            <a:xfrm>
              <a:off x="1158574" y="1386751"/>
              <a:ext cx="914400" cy="914400"/>
              <a:chOff x="5364088" y="2787774"/>
              <a:chExt cx="914400" cy="914400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63DADC80-85E7-4E6A-8D0A-4F43D38907F8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3627BEA-54FC-41FA-A930-C20E8CC534C0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8D1D448-655A-44D1-8F42-C044DA66BBB2}"/>
                </a:ext>
              </a:extLst>
            </p:cNvPr>
            <p:cNvGrpSpPr/>
            <p:nvPr/>
          </p:nvGrpSpPr>
          <p:grpSpPr>
            <a:xfrm>
              <a:off x="3846057" y="1386751"/>
              <a:ext cx="914400" cy="914400"/>
              <a:chOff x="5364088" y="2787774"/>
              <a:chExt cx="914400" cy="914400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B03A09E1-C935-4DD3-B110-3640D1874733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15B8E75-8C97-4C2F-BA74-01DB972DAF7A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DE2D4D-2437-462D-B082-104B9B9D0A6A}"/>
                </a:ext>
              </a:extLst>
            </p:cNvPr>
            <p:cNvGrpSpPr/>
            <p:nvPr/>
          </p:nvGrpSpPr>
          <p:grpSpPr>
            <a:xfrm>
              <a:off x="6533540" y="1386751"/>
              <a:ext cx="914400" cy="914400"/>
              <a:chOff x="5364088" y="2787774"/>
              <a:chExt cx="914400" cy="91440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6D957449-543A-4A9D-8060-F75783F99254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2839E1E-C4CD-4C97-A194-4EFC9DC587A7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C8DDB21-975C-4CD5-A4AB-5FD1757A8621}"/>
                </a:ext>
              </a:extLst>
            </p:cNvPr>
            <p:cNvGrpSpPr/>
            <p:nvPr/>
          </p:nvGrpSpPr>
          <p:grpSpPr>
            <a:xfrm>
              <a:off x="2502316" y="3120027"/>
              <a:ext cx="914400" cy="914400"/>
              <a:chOff x="5364088" y="2787774"/>
              <a:chExt cx="914400" cy="914400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D53CA7F6-2B44-4388-9FCA-A2EA00AF58D8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6B5940A-E01F-451B-8651-9EDF152A21C3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85B4B80-5641-4DAB-871F-BF8498697627}"/>
                </a:ext>
              </a:extLst>
            </p:cNvPr>
            <p:cNvGrpSpPr/>
            <p:nvPr/>
          </p:nvGrpSpPr>
          <p:grpSpPr>
            <a:xfrm>
              <a:off x="5189799" y="3120027"/>
              <a:ext cx="914400" cy="914400"/>
              <a:chOff x="5364088" y="2787774"/>
              <a:chExt cx="914400" cy="914400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80078AE-CBC6-4E24-9FF5-55B8C2D5C44D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AE9EA37-CD0E-4B41-8FAF-300BDD632B68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D9F7CC5-B3DC-4DD1-90F7-70C84268650E}"/>
                </a:ext>
              </a:extLst>
            </p:cNvPr>
            <p:cNvGrpSpPr/>
            <p:nvPr/>
          </p:nvGrpSpPr>
          <p:grpSpPr>
            <a:xfrm>
              <a:off x="2806114" y="1690549"/>
              <a:ext cx="306803" cy="306803"/>
              <a:chOff x="1547664" y="3147814"/>
              <a:chExt cx="720080" cy="72008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001F469D-BF0A-45E2-9EB1-41E53E351A27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19">
                <a:extLst>
                  <a:ext uri="{FF2B5EF4-FFF2-40B4-BE49-F238E27FC236}">
                    <a16:creationId xmlns:a16="http://schemas.microsoft.com/office/drawing/2014/main" id="{61A0CCEB-F4FC-4688-97DC-3C4EC79F3F37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332C696-7735-47E3-8BEF-C2C137CD407B}"/>
                </a:ext>
              </a:extLst>
            </p:cNvPr>
            <p:cNvGrpSpPr/>
            <p:nvPr/>
          </p:nvGrpSpPr>
          <p:grpSpPr>
            <a:xfrm>
              <a:off x="5493597" y="1690549"/>
              <a:ext cx="306803" cy="306803"/>
              <a:chOff x="1547664" y="3147814"/>
              <a:chExt cx="720080" cy="720080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99CD066-ACEF-4FE8-A287-8DCCD3677DA3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hevron 24">
                <a:extLst>
                  <a:ext uri="{FF2B5EF4-FFF2-40B4-BE49-F238E27FC236}">
                    <a16:creationId xmlns:a16="http://schemas.microsoft.com/office/drawing/2014/main" id="{030EEA1A-18DC-4F3C-89A2-1D56B0F4C7F0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AA7C417-1737-44F7-A86E-EB361A6E98B7}"/>
                </a:ext>
              </a:extLst>
            </p:cNvPr>
            <p:cNvGrpSpPr/>
            <p:nvPr/>
          </p:nvGrpSpPr>
          <p:grpSpPr>
            <a:xfrm rot="10800000">
              <a:off x="4149856" y="3423826"/>
              <a:ext cx="306803" cy="306803"/>
              <a:chOff x="1547664" y="3147814"/>
              <a:chExt cx="720080" cy="720080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6E6BDA5-23A4-449B-9CB2-40A467A8E37F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Chevron 27">
                <a:extLst>
                  <a:ext uri="{FF2B5EF4-FFF2-40B4-BE49-F238E27FC236}">
                    <a16:creationId xmlns:a16="http://schemas.microsoft.com/office/drawing/2014/main" id="{A6D55085-9F6A-4F9C-95B7-A9C888C11848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3D1D8B1-DCF6-4CA2-954F-07EE5FA0C43B}"/>
                </a:ext>
              </a:extLst>
            </p:cNvPr>
            <p:cNvGrpSpPr/>
            <p:nvPr/>
          </p:nvGrpSpPr>
          <p:grpSpPr>
            <a:xfrm rot="5400000">
              <a:off x="8405748" y="2557187"/>
              <a:ext cx="306803" cy="306803"/>
              <a:chOff x="1547664" y="3147814"/>
              <a:chExt cx="720080" cy="720080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1449C24F-254E-48DC-A086-DD60E56C1D55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Chevron 30">
                <a:extLst>
                  <a:ext uri="{FF2B5EF4-FFF2-40B4-BE49-F238E27FC236}">
                    <a16:creationId xmlns:a16="http://schemas.microsoft.com/office/drawing/2014/main" id="{499740B0-989D-4018-ADCD-3E3C738E6FE8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1F1ED36-1802-4572-B45A-5F08C47C0598}"/>
                </a:ext>
              </a:extLst>
            </p:cNvPr>
            <p:cNvGrpSpPr/>
            <p:nvPr/>
          </p:nvGrpSpPr>
          <p:grpSpPr>
            <a:xfrm>
              <a:off x="603795" y="2374769"/>
              <a:ext cx="2023958" cy="863358"/>
              <a:chOff x="803640" y="3362835"/>
              <a:chExt cx="2059657" cy="863358"/>
            </a:xfrm>
          </p:grpSpPr>
          <p:sp>
            <p:nvSpPr>
              <p:cNvPr id="204" name="TextBox 41">
                <a:extLst>
                  <a:ext uri="{FF2B5EF4-FFF2-40B4-BE49-F238E27FC236}">
                    <a16:creationId xmlns:a16="http://schemas.microsoft.com/office/drawing/2014/main" id="{BCEA26C7-C53D-41B3-A064-330F435153C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Understanding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Cleaning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Pipeline</a:t>
                </a:r>
              </a:p>
            </p:txBody>
          </p:sp>
          <p:sp>
            <p:nvSpPr>
              <p:cNvPr id="205" name="TextBox 42">
                <a:extLst>
                  <a:ext uri="{FF2B5EF4-FFF2-40B4-BE49-F238E27FC236}">
                    <a16:creationId xmlns:a16="http://schemas.microsoft.com/office/drawing/2014/main" id="{997D6B1C-981D-4711-B6BE-47D80F46259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Planning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E3265A7-31C7-424E-B71F-5FEE6791303A}"/>
                </a:ext>
              </a:extLst>
            </p:cNvPr>
            <p:cNvGrpSpPr/>
            <p:nvPr/>
          </p:nvGrpSpPr>
          <p:grpSpPr>
            <a:xfrm>
              <a:off x="3291276" y="2374769"/>
              <a:ext cx="2023958" cy="678692"/>
              <a:chOff x="803640" y="3362835"/>
              <a:chExt cx="2059657" cy="678692"/>
            </a:xfrm>
          </p:grpSpPr>
          <p:sp>
            <p:nvSpPr>
              <p:cNvPr id="202" name="TextBox 44">
                <a:extLst>
                  <a:ext uri="{FF2B5EF4-FFF2-40B4-BE49-F238E27FC236}">
                    <a16:creationId xmlns:a16="http://schemas.microsoft.com/office/drawing/2014/main" id="{F3A7AC60-71EA-4056-B4DE-460A1C64717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EDA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Machine Learning Creation</a:t>
                </a:r>
              </a:p>
            </p:txBody>
          </p:sp>
          <p:sp>
            <p:nvSpPr>
              <p:cNvPr id="203" name="TextBox 45">
                <a:extLst>
                  <a:ext uri="{FF2B5EF4-FFF2-40B4-BE49-F238E27FC236}">
                    <a16:creationId xmlns:a16="http://schemas.microsoft.com/office/drawing/2014/main" id="{E01060FA-A29B-4A93-A614-1B970C2D7C5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Initiation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3933B54-4794-49F7-8956-E7FCB87B7D0E}"/>
                </a:ext>
              </a:extLst>
            </p:cNvPr>
            <p:cNvGrpSpPr/>
            <p:nvPr/>
          </p:nvGrpSpPr>
          <p:grpSpPr>
            <a:xfrm>
              <a:off x="5978757" y="2374769"/>
              <a:ext cx="2023958" cy="678692"/>
              <a:chOff x="803640" y="3362835"/>
              <a:chExt cx="2059657" cy="678692"/>
            </a:xfrm>
          </p:grpSpPr>
          <p:sp>
            <p:nvSpPr>
              <p:cNvPr id="200" name="TextBox 47">
                <a:extLst>
                  <a:ext uri="{FF2B5EF4-FFF2-40B4-BE49-F238E27FC236}">
                    <a16:creationId xmlns:a16="http://schemas.microsoft.com/office/drawing/2014/main" id="{CE944D0C-D8C4-47CE-8ED0-CDD3B52220FA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Visualization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Improvement</a:t>
                </a:r>
              </a:p>
            </p:txBody>
          </p:sp>
          <p:sp>
            <p:nvSpPr>
              <p:cNvPr id="201" name="TextBox 48">
                <a:extLst>
                  <a:ext uri="{FF2B5EF4-FFF2-40B4-BE49-F238E27FC236}">
                    <a16:creationId xmlns:a16="http://schemas.microsoft.com/office/drawing/2014/main" id="{A5861C81-E661-419E-AA97-8052446258B7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Development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4" name="Google Shape;344;p71">
              <a:extLst>
                <a:ext uri="{FF2B5EF4-FFF2-40B4-BE49-F238E27FC236}">
                  <a16:creationId xmlns:a16="http://schemas.microsoft.com/office/drawing/2014/main" id="{7DD57E3C-40CA-473D-A135-E760C89A4471}"/>
                </a:ext>
              </a:extLst>
            </p:cNvPr>
            <p:cNvSpPr txBox="1"/>
            <p:nvPr/>
          </p:nvSpPr>
          <p:spPr>
            <a:xfrm>
              <a:off x="1277445" y="1068824"/>
              <a:ext cx="631132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13 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52656E6-77ED-423D-ADA3-D23D19F7D7FD}"/>
                </a:ext>
              </a:extLst>
            </p:cNvPr>
            <p:cNvGrpSpPr/>
            <p:nvPr/>
          </p:nvGrpSpPr>
          <p:grpSpPr>
            <a:xfrm>
              <a:off x="4680513" y="4060474"/>
              <a:ext cx="2023958" cy="678692"/>
              <a:chOff x="3631917" y="3349754"/>
              <a:chExt cx="2059657" cy="678692"/>
            </a:xfrm>
          </p:grpSpPr>
          <p:sp>
            <p:nvSpPr>
              <p:cNvPr id="198" name="TextBox 41">
                <a:extLst>
                  <a:ext uri="{FF2B5EF4-FFF2-40B4-BE49-F238E27FC236}">
                    <a16:creationId xmlns:a16="http://schemas.microsoft.com/office/drawing/2014/main" id="{F361F4B3-F735-4941-A50F-94AA332BE73E}"/>
                  </a:ext>
                </a:extLst>
              </p:cNvPr>
              <p:cNvSpPr txBox="1"/>
              <p:nvPr/>
            </p:nvSpPr>
            <p:spPr>
              <a:xfrm>
                <a:off x="3631917" y="3566781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Deployment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Testing</a:t>
                </a:r>
              </a:p>
            </p:txBody>
          </p:sp>
          <p:sp>
            <p:nvSpPr>
              <p:cNvPr id="199" name="TextBox 42">
                <a:extLst>
                  <a:ext uri="{FF2B5EF4-FFF2-40B4-BE49-F238E27FC236}">
                    <a16:creationId xmlns:a16="http://schemas.microsoft.com/office/drawing/2014/main" id="{A9A2F64C-3D85-4F58-99D9-EA3626F61693}"/>
                  </a:ext>
                </a:extLst>
              </p:cNvPr>
              <p:cNvSpPr txBox="1"/>
              <p:nvPr/>
            </p:nvSpPr>
            <p:spPr>
              <a:xfrm>
                <a:off x="3631917" y="3349754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Finishing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96B2753-79B6-4B7D-8FF8-7DF04582B7AB}"/>
                </a:ext>
              </a:extLst>
            </p:cNvPr>
            <p:cNvGrpSpPr/>
            <p:nvPr/>
          </p:nvGrpSpPr>
          <p:grpSpPr>
            <a:xfrm>
              <a:off x="1910564" y="4077604"/>
              <a:ext cx="2023958" cy="494026"/>
              <a:chOff x="-1981556" y="3342223"/>
              <a:chExt cx="2059657" cy="494026"/>
            </a:xfrm>
          </p:grpSpPr>
          <p:sp>
            <p:nvSpPr>
              <p:cNvPr id="196" name="TextBox 41">
                <a:extLst>
                  <a:ext uri="{FF2B5EF4-FFF2-40B4-BE49-F238E27FC236}">
                    <a16:creationId xmlns:a16="http://schemas.microsoft.com/office/drawing/2014/main" id="{AF34484E-907C-43B7-9797-BCEC0C19E71F}"/>
                  </a:ext>
                </a:extLst>
              </p:cNvPr>
              <p:cNvSpPr txBox="1"/>
              <p:nvPr/>
            </p:nvSpPr>
            <p:spPr>
              <a:xfrm>
                <a:off x="-1981556" y="355925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7" name="TextBox 42">
                <a:extLst>
                  <a:ext uri="{FF2B5EF4-FFF2-40B4-BE49-F238E27FC236}">
                    <a16:creationId xmlns:a16="http://schemas.microsoft.com/office/drawing/2014/main" id="{ADEB5E66-905F-4507-B705-7EBD8BF2A94A}"/>
                  </a:ext>
                </a:extLst>
              </p:cNvPr>
              <p:cNvSpPr txBox="1"/>
              <p:nvPr/>
            </p:nvSpPr>
            <p:spPr>
              <a:xfrm>
                <a:off x="-1981556" y="3342223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Presentation</a:t>
                </a:r>
              </a:p>
              <a:p>
                <a:pPr algn="ctr"/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7" name="Google Shape;344;p71">
              <a:extLst>
                <a:ext uri="{FF2B5EF4-FFF2-40B4-BE49-F238E27FC236}">
                  <a16:creationId xmlns:a16="http://schemas.microsoft.com/office/drawing/2014/main" id="{8F331C94-653C-4804-B1FA-AAB559680B90}"/>
                </a:ext>
              </a:extLst>
            </p:cNvPr>
            <p:cNvSpPr txBox="1"/>
            <p:nvPr/>
          </p:nvSpPr>
          <p:spPr>
            <a:xfrm>
              <a:off x="3997063" y="1063033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14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" name="Google Shape;344;p71">
              <a:extLst>
                <a:ext uri="{FF2B5EF4-FFF2-40B4-BE49-F238E27FC236}">
                  <a16:creationId xmlns:a16="http://schemas.microsoft.com/office/drawing/2014/main" id="{E4ABA610-8D29-4B85-BDCC-68807AD50192}"/>
                </a:ext>
              </a:extLst>
            </p:cNvPr>
            <p:cNvSpPr txBox="1"/>
            <p:nvPr/>
          </p:nvSpPr>
          <p:spPr>
            <a:xfrm>
              <a:off x="6653334" y="1068045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15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" name="Google Shape;344;p71">
              <a:extLst>
                <a:ext uri="{FF2B5EF4-FFF2-40B4-BE49-F238E27FC236}">
                  <a16:creationId xmlns:a16="http://schemas.microsoft.com/office/drawing/2014/main" id="{636545A3-B0F5-4013-A297-E0BB725A5273}"/>
                </a:ext>
              </a:extLst>
            </p:cNvPr>
            <p:cNvSpPr txBox="1"/>
            <p:nvPr/>
          </p:nvSpPr>
          <p:spPr>
            <a:xfrm>
              <a:off x="5349945" y="2809049"/>
              <a:ext cx="675096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16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" name="Google Shape;344;p71">
              <a:extLst>
                <a:ext uri="{FF2B5EF4-FFF2-40B4-BE49-F238E27FC236}">
                  <a16:creationId xmlns:a16="http://schemas.microsoft.com/office/drawing/2014/main" id="{A0C103C4-BAC1-41D2-AC38-5B25D80CAB4E}"/>
                </a:ext>
              </a:extLst>
            </p:cNvPr>
            <p:cNvSpPr txBox="1"/>
            <p:nvPr/>
          </p:nvSpPr>
          <p:spPr>
            <a:xfrm>
              <a:off x="2581474" y="2819674"/>
              <a:ext cx="68571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17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1" name="Google Shape;1603;p52">
              <a:extLst>
                <a:ext uri="{FF2B5EF4-FFF2-40B4-BE49-F238E27FC236}">
                  <a16:creationId xmlns:a16="http://schemas.microsoft.com/office/drawing/2014/main" id="{19A1EEDF-8A5D-4F79-978A-5372C8B7DC25}"/>
                </a:ext>
              </a:extLst>
            </p:cNvPr>
            <p:cNvGrpSpPr/>
            <p:nvPr/>
          </p:nvGrpSpPr>
          <p:grpSpPr>
            <a:xfrm>
              <a:off x="2749737" y="3311279"/>
              <a:ext cx="444489" cy="461665"/>
              <a:chOff x="3361132" y="3460997"/>
              <a:chExt cx="531939" cy="572696"/>
            </a:xfrm>
          </p:grpSpPr>
          <p:sp>
            <p:nvSpPr>
              <p:cNvPr id="177" name="Google Shape;1604;p52">
                <a:extLst>
                  <a:ext uri="{FF2B5EF4-FFF2-40B4-BE49-F238E27FC236}">
                    <a16:creationId xmlns:a16="http://schemas.microsoft.com/office/drawing/2014/main" id="{3A7AFCD6-2BA3-49C0-A7D1-9A20E225933D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132917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3130" y="1876"/>
                    </a:lnTo>
                    <a:cubicBezTo>
                      <a:pt x="3293" y="1866"/>
                      <a:pt x="3407" y="1685"/>
                      <a:pt x="3340" y="1531"/>
                    </a:cubicBezTo>
                    <a:lnTo>
                      <a:pt x="3034" y="938"/>
                    </a:lnTo>
                    <a:lnTo>
                      <a:pt x="3340" y="335"/>
                    </a:lnTo>
                    <a:cubicBezTo>
                      <a:pt x="3398" y="182"/>
                      <a:pt x="3293" y="10"/>
                      <a:pt x="3130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Google Shape;1605;p52">
                <a:extLst>
                  <a:ext uri="{FF2B5EF4-FFF2-40B4-BE49-F238E27FC236}">
                    <a16:creationId xmlns:a16="http://schemas.microsoft.com/office/drawing/2014/main" id="{6120AB06-334D-4894-8362-7C7CB078D06C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27301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699" y="1876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Google Shape;1606;p52">
                <a:extLst>
                  <a:ext uri="{FF2B5EF4-FFF2-40B4-BE49-F238E27FC236}">
                    <a16:creationId xmlns:a16="http://schemas.microsoft.com/office/drawing/2014/main" id="{D915C7A9-0E9E-40B9-B667-4CC24F1718F2}"/>
                  </a:ext>
                </a:extLst>
              </p:cNvPr>
              <p:cNvSpPr/>
              <p:nvPr/>
            </p:nvSpPr>
            <p:spPr>
              <a:xfrm>
                <a:off x="3617566" y="3460997"/>
                <a:ext cx="18331" cy="408851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483" extrusionOk="0">
                    <a:moveTo>
                      <a:pt x="235" y="0"/>
                    </a:moveTo>
                    <a:cubicBezTo>
                      <a:pt x="132" y="0"/>
                      <a:pt x="29" y="65"/>
                      <a:pt x="0" y="194"/>
                    </a:cubicBezTo>
                    <a:lnTo>
                      <a:pt x="0" y="10243"/>
                    </a:lnTo>
                    <a:cubicBezTo>
                      <a:pt x="0" y="10367"/>
                      <a:pt x="105" y="10482"/>
                      <a:pt x="239" y="10482"/>
                    </a:cubicBezTo>
                    <a:cubicBezTo>
                      <a:pt x="364" y="10473"/>
                      <a:pt x="469" y="10367"/>
                      <a:pt x="469" y="10243"/>
                    </a:cubicBezTo>
                    <a:lnTo>
                      <a:pt x="469" y="194"/>
                    </a:lnTo>
                    <a:cubicBezTo>
                      <a:pt x="440" y="65"/>
                      <a:pt x="338" y="0"/>
                      <a:pt x="235" y="0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Google Shape;1607;p52">
                <a:extLst>
                  <a:ext uri="{FF2B5EF4-FFF2-40B4-BE49-F238E27FC236}">
                    <a16:creationId xmlns:a16="http://schemas.microsoft.com/office/drawing/2014/main" id="{05C4051F-EDFC-46A2-A016-33B29F106D6A}"/>
                  </a:ext>
                </a:extLst>
              </p:cNvPr>
              <p:cNvSpPr/>
              <p:nvPr/>
            </p:nvSpPr>
            <p:spPr>
              <a:xfrm>
                <a:off x="3471974" y="3787672"/>
                <a:ext cx="72816" cy="163923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203" extrusionOk="0">
                    <a:moveTo>
                      <a:pt x="1" y="1"/>
                    </a:moveTo>
                    <a:lnTo>
                      <a:pt x="1" y="4202"/>
                    </a:lnTo>
                    <a:lnTo>
                      <a:pt x="1867" y="4202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oogle Shape;1608;p52">
                <a:extLst>
                  <a:ext uri="{FF2B5EF4-FFF2-40B4-BE49-F238E27FC236}">
                    <a16:creationId xmlns:a16="http://schemas.microsoft.com/office/drawing/2014/main" id="{13B384E8-A47C-476A-8E80-8D9A1E750BD2}"/>
                  </a:ext>
                </a:extLst>
              </p:cNvPr>
              <p:cNvSpPr/>
              <p:nvPr/>
            </p:nvSpPr>
            <p:spPr>
              <a:xfrm>
                <a:off x="3453682" y="3614506"/>
                <a:ext cx="194500" cy="191887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20" extrusionOk="0">
                    <a:moveTo>
                      <a:pt x="939" y="0"/>
                    </a:moveTo>
                    <a:lnTo>
                      <a:pt x="939" y="555"/>
                    </a:lnTo>
                    <a:cubicBezTo>
                      <a:pt x="939" y="641"/>
                      <a:pt x="881" y="728"/>
                      <a:pt x="795" y="766"/>
                    </a:cubicBezTo>
                    <a:lnTo>
                      <a:pt x="278" y="986"/>
                    </a:lnTo>
                    <a:cubicBezTo>
                      <a:pt x="116" y="1062"/>
                      <a:pt x="1" y="1235"/>
                      <a:pt x="1" y="1417"/>
                    </a:cubicBezTo>
                    <a:lnTo>
                      <a:pt x="1" y="2852"/>
                    </a:lnTo>
                    <a:cubicBezTo>
                      <a:pt x="1" y="3139"/>
                      <a:pt x="39" y="3417"/>
                      <a:pt x="125" y="3694"/>
                    </a:cubicBezTo>
                    <a:lnTo>
                      <a:pt x="470" y="4919"/>
                    </a:lnTo>
                    <a:lnTo>
                      <a:pt x="709" y="4450"/>
                    </a:lnTo>
                    <a:lnTo>
                      <a:pt x="2346" y="4450"/>
                    </a:lnTo>
                    <a:lnTo>
                      <a:pt x="2346" y="2000"/>
                    </a:lnTo>
                    <a:lnTo>
                      <a:pt x="2901" y="2670"/>
                    </a:lnTo>
                    <a:cubicBezTo>
                      <a:pt x="2994" y="2780"/>
                      <a:pt x="3128" y="2839"/>
                      <a:pt x="3264" y="2839"/>
                    </a:cubicBezTo>
                    <a:cubicBezTo>
                      <a:pt x="3364" y="2839"/>
                      <a:pt x="3466" y="2807"/>
                      <a:pt x="3551" y="2737"/>
                    </a:cubicBezTo>
                    <a:lnTo>
                      <a:pt x="4872" y="1694"/>
                    </a:lnTo>
                    <a:cubicBezTo>
                      <a:pt x="4968" y="1618"/>
                      <a:pt x="4987" y="1484"/>
                      <a:pt x="4930" y="1369"/>
                    </a:cubicBezTo>
                    <a:cubicBezTo>
                      <a:pt x="4880" y="1276"/>
                      <a:pt x="4787" y="1223"/>
                      <a:pt x="4691" y="1223"/>
                    </a:cubicBezTo>
                    <a:cubicBezTo>
                      <a:pt x="4638" y="1223"/>
                      <a:pt x="4585" y="1239"/>
                      <a:pt x="4537" y="1273"/>
                    </a:cubicBezTo>
                    <a:lnTo>
                      <a:pt x="3322" y="2106"/>
                    </a:lnTo>
                    <a:lnTo>
                      <a:pt x="2661" y="1082"/>
                    </a:lnTo>
                    <a:cubicBezTo>
                      <a:pt x="2604" y="986"/>
                      <a:pt x="2518" y="919"/>
                      <a:pt x="2413" y="881"/>
                    </a:cubicBezTo>
                    <a:lnTo>
                      <a:pt x="2030" y="756"/>
                    </a:lnTo>
                    <a:cubicBezTo>
                      <a:pt x="1934" y="728"/>
                      <a:pt x="1877" y="632"/>
                      <a:pt x="1867" y="536"/>
                    </a:cubicBez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oogle Shape;1609;p52">
                <a:extLst>
                  <a:ext uri="{FF2B5EF4-FFF2-40B4-BE49-F238E27FC236}">
                    <a16:creationId xmlns:a16="http://schemas.microsoft.com/office/drawing/2014/main" id="{4CC0C2AF-AA25-4C08-92DA-F5D4377CE7BB}"/>
                  </a:ext>
                </a:extLst>
              </p:cNvPr>
              <p:cNvSpPr/>
              <p:nvPr/>
            </p:nvSpPr>
            <p:spPr>
              <a:xfrm>
                <a:off x="3508206" y="3805964"/>
                <a:ext cx="9360" cy="1459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43" extrusionOk="0">
                    <a:moveTo>
                      <a:pt x="125" y="1"/>
                    </a:moveTo>
                    <a:cubicBezTo>
                      <a:pt x="58" y="1"/>
                      <a:pt x="0" y="49"/>
                      <a:pt x="0" y="116"/>
                    </a:cubicBezTo>
                    <a:lnTo>
                      <a:pt x="0" y="3743"/>
                    </a:lnTo>
                    <a:lnTo>
                      <a:pt x="239" y="3743"/>
                    </a:lnTo>
                    <a:lnTo>
                      <a:pt x="239" y="116"/>
                    </a:lnTo>
                    <a:cubicBezTo>
                      <a:pt x="239" y="49"/>
                      <a:pt x="192" y="1"/>
                      <a:pt x="12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oogle Shape;1610;p52">
                <a:extLst>
                  <a:ext uri="{FF2B5EF4-FFF2-40B4-BE49-F238E27FC236}">
                    <a16:creationId xmlns:a16="http://schemas.microsoft.com/office/drawing/2014/main" id="{C0092821-9483-42B3-B7D7-4D44473C5521}"/>
                  </a:ext>
                </a:extLst>
              </p:cNvPr>
              <p:cNvSpPr/>
              <p:nvPr/>
            </p:nvSpPr>
            <p:spPr>
              <a:xfrm>
                <a:off x="3361483" y="3841416"/>
                <a:ext cx="531588" cy="192277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4930" extrusionOk="0">
                    <a:moveTo>
                      <a:pt x="6810" y="1"/>
                    </a:moveTo>
                    <a:cubicBezTo>
                      <a:pt x="6621" y="1"/>
                      <a:pt x="6432" y="58"/>
                      <a:pt x="6270" y="173"/>
                    </a:cubicBezTo>
                    <a:lnTo>
                      <a:pt x="173" y="4508"/>
                    </a:lnTo>
                    <a:cubicBezTo>
                      <a:pt x="1" y="4642"/>
                      <a:pt x="87" y="4920"/>
                      <a:pt x="307" y="4930"/>
                    </a:cubicBezTo>
                    <a:lnTo>
                      <a:pt x="13323" y="4930"/>
                    </a:lnTo>
                    <a:cubicBezTo>
                      <a:pt x="13543" y="4920"/>
                      <a:pt x="13629" y="4642"/>
                      <a:pt x="13457" y="4508"/>
                    </a:cubicBezTo>
                    <a:lnTo>
                      <a:pt x="7351" y="173"/>
                    </a:lnTo>
                    <a:cubicBezTo>
                      <a:pt x="7188" y="58"/>
                      <a:pt x="6999" y="1"/>
                      <a:pt x="6810" y="1"/>
                    </a:cubicBez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oogle Shape;1611;p52">
                <a:extLst>
                  <a:ext uri="{FF2B5EF4-FFF2-40B4-BE49-F238E27FC236}">
                    <a16:creationId xmlns:a16="http://schemas.microsoft.com/office/drawing/2014/main" id="{878EF598-5044-40DD-B9C7-3D838EA849A0}"/>
                  </a:ext>
                </a:extLst>
              </p:cNvPr>
              <p:cNvSpPr/>
              <p:nvPr/>
            </p:nvSpPr>
            <p:spPr>
              <a:xfrm>
                <a:off x="3667526" y="3895004"/>
                <a:ext cx="89664" cy="6404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642" extrusionOk="0">
                    <a:moveTo>
                      <a:pt x="380" y="1"/>
                    </a:moveTo>
                    <a:cubicBezTo>
                      <a:pt x="197" y="1"/>
                      <a:pt x="0" y="349"/>
                      <a:pt x="222" y="436"/>
                    </a:cubicBezTo>
                    <a:lnTo>
                      <a:pt x="1858" y="1594"/>
                    </a:lnTo>
                    <a:cubicBezTo>
                      <a:pt x="1897" y="1622"/>
                      <a:pt x="1944" y="1642"/>
                      <a:pt x="1992" y="1642"/>
                    </a:cubicBezTo>
                    <a:cubicBezTo>
                      <a:pt x="2212" y="1632"/>
                      <a:pt x="2298" y="1354"/>
                      <a:pt x="2126" y="1220"/>
                    </a:cubicBezTo>
                    <a:lnTo>
                      <a:pt x="490" y="53"/>
                    </a:lnTo>
                    <a:cubicBezTo>
                      <a:pt x="456" y="16"/>
                      <a:pt x="418" y="1"/>
                      <a:pt x="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oogle Shape;1612;p52">
                <a:extLst>
                  <a:ext uri="{FF2B5EF4-FFF2-40B4-BE49-F238E27FC236}">
                    <a16:creationId xmlns:a16="http://schemas.microsoft.com/office/drawing/2014/main" id="{0281048D-B668-4296-8C60-63B32CC389BB}"/>
                  </a:ext>
                </a:extLst>
              </p:cNvPr>
              <p:cNvSpPr/>
              <p:nvPr/>
            </p:nvSpPr>
            <p:spPr>
              <a:xfrm>
                <a:off x="3631333" y="3869224"/>
                <a:ext cx="34789" cy="25234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47" extrusionOk="0">
                    <a:moveTo>
                      <a:pt x="378" y="1"/>
                    </a:moveTo>
                    <a:cubicBezTo>
                      <a:pt x="195" y="1"/>
                      <a:pt x="1" y="342"/>
                      <a:pt x="221" y="436"/>
                    </a:cubicBezTo>
                    <a:lnTo>
                      <a:pt x="451" y="599"/>
                    </a:lnTo>
                    <a:cubicBezTo>
                      <a:pt x="489" y="628"/>
                      <a:pt x="537" y="647"/>
                      <a:pt x="585" y="647"/>
                    </a:cubicBezTo>
                    <a:cubicBezTo>
                      <a:pt x="805" y="628"/>
                      <a:pt x="891" y="360"/>
                      <a:pt x="719" y="216"/>
                    </a:cubicBezTo>
                    <a:lnTo>
                      <a:pt x="489" y="54"/>
                    </a:lnTo>
                    <a:cubicBezTo>
                      <a:pt x="456" y="16"/>
                      <a:pt x="41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oogle Shape;1613;p52">
                <a:extLst>
                  <a:ext uri="{FF2B5EF4-FFF2-40B4-BE49-F238E27FC236}">
                    <a16:creationId xmlns:a16="http://schemas.microsoft.com/office/drawing/2014/main" id="{F0180373-6C91-41A7-8CEA-719D581F9CA4}"/>
                  </a:ext>
                </a:extLst>
              </p:cNvPr>
              <p:cNvSpPr/>
              <p:nvPr/>
            </p:nvSpPr>
            <p:spPr>
              <a:xfrm>
                <a:off x="3361132" y="3841377"/>
                <a:ext cx="276247" cy="192316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4931" extrusionOk="0">
                    <a:moveTo>
                      <a:pt x="6818" y="0"/>
                    </a:moveTo>
                    <a:cubicBezTo>
                      <a:pt x="6625" y="0"/>
                      <a:pt x="6433" y="62"/>
                      <a:pt x="6269" y="174"/>
                    </a:cubicBezTo>
                    <a:lnTo>
                      <a:pt x="173" y="4509"/>
                    </a:lnTo>
                    <a:cubicBezTo>
                      <a:pt x="0" y="4643"/>
                      <a:pt x="87" y="4921"/>
                      <a:pt x="307" y="4931"/>
                    </a:cubicBezTo>
                    <a:lnTo>
                      <a:pt x="3159" y="4931"/>
                    </a:lnTo>
                    <a:cubicBezTo>
                      <a:pt x="3015" y="4931"/>
                      <a:pt x="2958" y="4634"/>
                      <a:pt x="3072" y="4509"/>
                    </a:cubicBezTo>
                    <a:lnTo>
                      <a:pt x="6910" y="174"/>
                    </a:lnTo>
                    <a:cubicBezTo>
                      <a:pt x="6958" y="117"/>
                      <a:pt x="7015" y="69"/>
                      <a:pt x="7082" y="40"/>
                    </a:cubicBezTo>
                    <a:cubicBezTo>
                      <a:pt x="6996" y="13"/>
                      <a:pt x="6907" y="0"/>
                      <a:pt x="681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oogle Shape;1614;p52">
                <a:extLst>
                  <a:ext uri="{FF2B5EF4-FFF2-40B4-BE49-F238E27FC236}">
                    <a16:creationId xmlns:a16="http://schemas.microsoft.com/office/drawing/2014/main" id="{4FC312CA-7BF3-4E8A-AE25-1D07B8813350}"/>
                  </a:ext>
                </a:extLst>
              </p:cNvPr>
              <p:cNvSpPr/>
              <p:nvPr/>
            </p:nvSpPr>
            <p:spPr>
              <a:xfrm>
                <a:off x="3489524" y="3614506"/>
                <a:ext cx="37753" cy="27262"/>
              </a:xfrm>
              <a:custGeom>
                <a:avLst/>
                <a:gdLst/>
                <a:ahLst/>
                <a:cxnLst/>
                <a:rect l="l" t="t" r="r" b="b"/>
                <a:pathLst>
                  <a:path w="968" h="699" extrusionOk="0">
                    <a:moveTo>
                      <a:pt x="10" y="0"/>
                    </a:moveTo>
                    <a:lnTo>
                      <a:pt x="10" y="546"/>
                    </a:lnTo>
                    <a:cubicBezTo>
                      <a:pt x="10" y="574"/>
                      <a:pt x="10" y="594"/>
                      <a:pt x="1" y="613"/>
                    </a:cubicBezTo>
                    <a:cubicBezTo>
                      <a:pt x="154" y="670"/>
                      <a:pt x="316" y="699"/>
                      <a:pt x="489" y="699"/>
                    </a:cubicBezTo>
                    <a:cubicBezTo>
                      <a:pt x="651" y="699"/>
                      <a:pt x="814" y="670"/>
                      <a:pt x="967" y="613"/>
                    </a:cubicBezTo>
                    <a:cubicBezTo>
                      <a:pt x="958" y="584"/>
                      <a:pt x="948" y="565"/>
                      <a:pt x="948" y="536"/>
                    </a:cubicBez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oogle Shape;1615;p52">
                <a:extLst>
                  <a:ext uri="{FF2B5EF4-FFF2-40B4-BE49-F238E27FC236}">
                    <a16:creationId xmlns:a16="http://schemas.microsoft.com/office/drawing/2014/main" id="{27E43FAF-C412-45FB-B4A9-52C5FA9FE6CD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8217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107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lnTo>
                      <a:pt x="1" y="1168"/>
                    </a:lnTo>
                    <a:cubicBezTo>
                      <a:pt x="1" y="1685"/>
                      <a:pt x="422" y="2106"/>
                      <a:pt x="939" y="2106"/>
                    </a:cubicBezTo>
                    <a:cubicBezTo>
                      <a:pt x="1455" y="2106"/>
                      <a:pt x="1867" y="1685"/>
                      <a:pt x="1867" y="1168"/>
                    </a:cubicBezTo>
                    <a:lnTo>
                      <a:pt x="1867" y="699"/>
                    </a:lnTo>
                    <a:cubicBezTo>
                      <a:pt x="1867" y="316"/>
                      <a:pt x="1561" y="1"/>
                      <a:pt x="1168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oogle Shape;1616;p52">
                <a:extLst>
                  <a:ext uri="{FF2B5EF4-FFF2-40B4-BE49-F238E27FC236}">
                    <a16:creationId xmlns:a16="http://schemas.microsoft.com/office/drawing/2014/main" id="{B427C036-949C-4A23-A04E-44D4A3ADD3D3}"/>
                  </a:ext>
                </a:extLst>
              </p:cNvPr>
              <p:cNvSpPr/>
              <p:nvPr/>
            </p:nvSpPr>
            <p:spPr>
              <a:xfrm>
                <a:off x="3471700" y="3550661"/>
                <a:ext cx="50351" cy="8225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109" extrusionOk="0">
                    <a:moveTo>
                      <a:pt x="706" y="1"/>
                    </a:moveTo>
                    <a:cubicBezTo>
                      <a:pt x="314" y="1"/>
                      <a:pt x="8" y="316"/>
                      <a:pt x="8" y="699"/>
                    </a:cubicBezTo>
                    <a:lnTo>
                      <a:pt x="8" y="1168"/>
                    </a:lnTo>
                    <a:cubicBezTo>
                      <a:pt x="0" y="1711"/>
                      <a:pt x="444" y="2109"/>
                      <a:pt x="938" y="2109"/>
                    </a:cubicBezTo>
                    <a:cubicBezTo>
                      <a:pt x="1054" y="2109"/>
                      <a:pt x="1174" y="2087"/>
                      <a:pt x="1290" y="2039"/>
                    </a:cubicBezTo>
                    <a:cubicBezTo>
                      <a:pt x="936" y="1896"/>
                      <a:pt x="706" y="1551"/>
                      <a:pt x="706" y="1168"/>
                    </a:cubicBezTo>
                    <a:lnTo>
                      <a:pt x="706" y="699"/>
                    </a:lnTo>
                    <a:cubicBezTo>
                      <a:pt x="706" y="364"/>
                      <a:pt x="955" y="68"/>
                      <a:pt x="1290" y="10"/>
                    </a:cubicBezTo>
                    <a:cubicBezTo>
                      <a:pt x="1252" y="10"/>
                      <a:pt x="1214" y="1"/>
                      <a:pt x="117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oogle Shape;1617;p52">
                <a:extLst>
                  <a:ext uri="{FF2B5EF4-FFF2-40B4-BE49-F238E27FC236}">
                    <a16:creationId xmlns:a16="http://schemas.microsoft.com/office/drawing/2014/main" id="{5C5CB07D-04AC-4652-9BD3-654B64846FA4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36622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939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cubicBezTo>
                      <a:pt x="1" y="699"/>
                      <a:pt x="699" y="939"/>
                      <a:pt x="1867" y="939"/>
                    </a:cubicBezTo>
                    <a:lnTo>
                      <a:pt x="1867" y="699"/>
                    </a:lnTo>
                    <a:cubicBezTo>
                      <a:pt x="1867" y="316"/>
                      <a:pt x="1551" y="1"/>
                      <a:pt x="1168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oogle Shape;1618;p52">
                <a:extLst>
                  <a:ext uri="{FF2B5EF4-FFF2-40B4-BE49-F238E27FC236}">
                    <a16:creationId xmlns:a16="http://schemas.microsoft.com/office/drawing/2014/main" id="{E6894153-34DC-435A-8DDA-9661D278ED05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50078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853" extrusionOk="0">
                    <a:moveTo>
                      <a:pt x="699" y="1"/>
                    </a:moveTo>
                    <a:cubicBezTo>
                      <a:pt x="307" y="1"/>
                      <a:pt x="1" y="316"/>
                      <a:pt x="1" y="699"/>
                    </a:cubicBezTo>
                    <a:cubicBezTo>
                      <a:pt x="230" y="776"/>
                      <a:pt x="460" y="824"/>
                      <a:pt x="699" y="852"/>
                    </a:cubicBezTo>
                    <a:lnTo>
                      <a:pt x="699" y="699"/>
                    </a:lnTo>
                    <a:cubicBezTo>
                      <a:pt x="699" y="364"/>
                      <a:pt x="948" y="68"/>
                      <a:pt x="1283" y="10"/>
                    </a:cubicBezTo>
                    <a:cubicBezTo>
                      <a:pt x="1245" y="10"/>
                      <a:pt x="1207" y="1"/>
                      <a:pt x="116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oogle Shape;1619;p52">
                <a:extLst>
                  <a:ext uri="{FF2B5EF4-FFF2-40B4-BE49-F238E27FC236}">
                    <a16:creationId xmlns:a16="http://schemas.microsoft.com/office/drawing/2014/main" id="{95E1F810-439C-4B57-85D4-5BFEFD17EF1A}"/>
                  </a:ext>
                </a:extLst>
              </p:cNvPr>
              <p:cNvSpPr/>
              <p:nvPr/>
            </p:nvSpPr>
            <p:spPr>
              <a:xfrm>
                <a:off x="3453682" y="3645473"/>
                <a:ext cx="177729" cy="142238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647" extrusionOk="0">
                    <a:moveTo>
                      <a:pt x="2145" y="1"/>
                    </a:moveTo>
                    <a:cubicBezTo>
                      <a:pt x="1960" y="248"/>
                      <a:pt x="1682" y="373"/>
                      <a:pt x="1403" y="373"/>
                    </a:cubicBezTo>
                    <a:cubicBezTo>
                      <a:pt x="1131" y="373"/>
                      <a:pt x="859" y="255"/>
                      <a:pt x="671" y="20"/>
                    </a:cubicBezTo>
                    <a:lnTo>
                      <a:pt x="278" y="192"/>
                    </a:lnTo>
                    <a:cubicBezTo>
                      <a:pt x="106" y="268"/>
                      <a:pt x="1" y="431"/>
                      <a:pt x="1" y="623"/>
                    </a:cubicBezTo>
                    <a:lnTo>
                      <a:pt x="1" y="3647"/>
                    </a:lnTo>
                    <a:lnTo>
                      <a:pt x="2336" y="3647"/>
                    </a:lnTo>
                    <a:lnTo>
                      <a:pt x="2336" y="1206"/>
                    </a:lnTo>
                    <a:lnTo>
                      <a:pt x="2891" y="1876"/>
                    </a:lnTo>
                    <a:cubicBezTo>
                      <a:pt x="2984" y="1986"/>
                      <a:pt x="3119" y="2045"/>
                      <a:pt x="3254" y="2045"/>
                    </a:cubicBezTo>
                    <a:cubicBezTo>
                      <a:pt x="3355" y="2045"/>
                      <a:pt x="3456" y="2013"/>
                      <a:pt x="3542" y="1943"/>
                    </a:cubicBezTo>
                    <a:lnTo>
                      <a:pt x="4556" y="1139"/>
                    </a:lnTo>
                    <a:lnTo>
                      <a:pt x="4250" y="670"/>
                    </a:lnTo>
                    <a:lnTo>
                      <a:pt x="3312" y="1312"/>
                    </a:lnTo>
                    <a:lnTo>
                      <a:pt x="2661" y="278"/>
                    </a:lnTo>
                    <a:cubicBezTo>
                      <a:pt x="2594" y="192"/>
                      <a:pt x="2508" y="125"/>
                      <a:pt x="2413" y="87"/>
                    </a:cubicBez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oogle Shape;1620;p52">
                <a:extLst>
                  <a:ext uri="{FF2B5EF4-FFF2-40B4-BE49-F238E27FC236}">
                    <a16:creationId xmlns:a16="http://schemas.microsoft.com/office/drawing/2014/main" id="{5E39FA63-9756-4CDF-88D8-D3FEBB8EF253}"/>
                  </a:ext>
                </a:extLst>
              </p:cNvPr>
              <p:cNvSpPr/>
              <p:nvPr/>
            </p:nvSpPr>
            <p:spPr>
              <a:xfrm>
                <a:off x="3544750" y="3657057"/>
                <a:ext cx="87012" cy="68213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1749" extrusionOk="0">
                    <a:moveTo>
                      <a:pt x="336" y="0"/>
                    </a:moveTo>
                    <a:lnTo>
                      <a:pt x="135" y="326"/>
                    </a:lnTo>
                    <a:cubicBezTo>
                      <a:pt x="49" y="469"/>
                      <a:pt x="1" y="632"/>
                      <a:pt x="1" y="804"/>
                    </a:cubicBezTo>
                    <a:lnTo>
                      <a:pt x="1" y="909"/>
                    </a:lnTo>
                    <a:lnTo>
                      <a:pt x="556" y="1579"/>
                    </a:lnTo>
                    <a:cubicBezTo>
                      <a:pt x="649" y="1689"/>
                      <a:pt x="784" y="1748"/>
                      <a:pt x="919" y="1748"/>
                    </a:cubicBezTo>
                    <a:cubicBezTo>
                      <a:pt x="1020" y="1748"/>
                      <a:pt x="1121" y="1716"/>
                      <a:pt x="1207" y="1646"/>
                    </a:cubicBezTo>
                    <a:lnTo>
                      <a:pt x="2231" y="842"/>
                    </a:lnTo>
                    <a:lnTo>
                      <a:pt x="1915" y="373"/>
                    </a:lnTo>
                    <a:lnTo>
                      <a:pt x="987" y="1015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oogle Shape;1621;p52">
                <a:extLst>
                  <a:ext uri="{FF2B5EF4-FFF2-40B4-BE49-F238E27FC236}">
                    <a16:creationId xmlns:a16="http://schemas.microsoft.com/office/drawing/2014/main" id="{52E7751E-CF56-47DE-B5D2-CED37C8AAE0B}"/>
                  </a:ext>
                </a:extLst>
              </p:cNvPr>
              <p:cNvSpPr/>
              <p:nvPr/>
            </p:nvSpPr>
            <p:spPr>
              <a:xfrm>
                <a:off x="3453682" y="3656667"/>
                <a:ext cx="27691" cy="149336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829" extrusionOk="0">
                    <a:moveTo>
                      <a:pt x="154" y="1"/>
                    </a:moveTo>
                    <a:cubicBezTo>
                      <a:pt x="58" y="87"/>
                      <a:pt x="1" y="211"/>
                      <a:pt x="1" y="336"/>
                    </a:cubicBezTo>
                    <a:lnTo>
                      <a:pt x="1" y="3589"/>
                    </a:lnTo>
                    <a:cubicBezTo>
                      <a:pt x="1" y="3723"/>
                      <a:pt x="106" y="3829"/>
                      <a:pt x="240" y="3829"/>
                    </a:cubicBezTo>
                    <a:lnTo>
                      <a:pt x="709" y="3829"/>
                    </a:lnTo>
                    <a:lnTo>
                      <a:pt x="709" y="843"/>
                    </a:lnTo>
                    <a:cubicBezTo>
                      <a:pt x="709" y="661"/>
                      <a:pt x="632" y="479"/>
                      <a:pt x="498" y="355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oogle Shape;1622;p52">
                <a:extLst>
                  <a:ext uri="{FF2B5EF4-FFF2-40B4-BE49-F238E27FC236}">
                    <a16:creationId xmlns:a16="http://schemas.microsoft.com/office/drawing/2014/main" id="{ADAD4AAA-92F3-4117-9BC9-08B327CCCB48}"/>
                  </a:ext>
                </a:extLst>
              </p:cNvPr>
              <p:cNvSpPr/>
              <p:nvPr/>
            </p:nvSpPr>
            <p:spPr>
              <a:xfrm>
                <a:off x="3462652" y="3805613"/>
                <a:ext cx="187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79" extrusionOk="0">
                    <a:moveTo>
                      <a:pt x="1" y="0"/>
                    </a:moveTo>
                    <a:lnTo>
                      <a:pt x="1" y="239"/>
                    </a:lnTo>
                    <a:cubicBezTo>
                      <a:pt x="1" y="364"/>
                      <a:pt x="106" y="479"/>
                      <a:pt x="240" y="479"/>
                    </a:cubicBezTo>
                    <a:lnTo>
                      <a:pt x="383" y="479"/>
                    </a:lnTo>
                    <a:cubicBezTo>
                      <a:pt x="431" y="469"/>
                      <a:pt x="479" y="421"/>
                      <a:pt x="469" y="373"/>
                    </a:cubicBezTo>
                    <a:lnTo>
                      <a:pt x="469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2" name="Google Shape;1685;p52">
              <a:extLst>
                <a:ext uri="{FF2B5EF4-FFF2-40B4-BE49-F238E27FC236}">
                  <a16:creationId xmlns:a16="http://schemas.microsoft.com/office/drawing/2014/main" id="{5E70997D-6D76-4A54-A86E-8BD7440633AB}"/>
                </a:ext>
              </a:extLst>
            </p:cNvPr>
            <p:cNvGrpSpPr/>
            <p:nvPr/>
          </p:nvGrpSpPr>
          <p:grpSpPr>
            <a:xfrm>
              <a:off x="6772039" y="1649342"/>
              <a:ext cx="457524" cy="393600"/>
              <a:chOff x="5183464" y="3481379"/>
              <a:chExt cx="599531" cy="531940"/>
            </a:xfrm>
          </p:grpSpPr>
          <p:sp>
            <p:nvSpPr>
              <p:cNvPr id="165" name="Google Shape;1686;p52">
                <a:extLst>
                  <a:ext uri="{FF2B5EF4-FFF2-40B4-BE49-F238E27FC236}">
                    <a16:creationId xmlns:a16="http://schemas.microsoft.com/office/drawing/2014/main" id="{C737FD77-9C0C-4229-BDEF-65FF4628B657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Google Shape;1687;p52">
                <a:extLst>
                  <a:ext uri="{FF2B5EF4-FFF2-40B4-BE49-F238E27FC236}">
                    <a16:creationId xmlns:a16="http://schemas.microsoft.com/office/drawing/2014/main" id="{A95A689F-F620-41BC-8397-2D06DD45C1DA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FFFFFF">
                  <a:alpha val="18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Google Shape;1688;p52">
                <a:extLst>
                  <a:ext uri="{FF2B5EF4-FFF2-40B4-BE49-F238E27FC236}">
                    <a16:creationId xmlns:a16="http://schemas.microsoft.com/office/drawing/2014/main" id="{C05A1C37-7EB0-4E0F-837F-0E897E0B2E54}"/>
                  </a:ext>
                </a:extLst>
              </p:cNvPr>
              <p:cNvSpPr/>
              <p:nvPr/>
            </p:nvSpPr>
            <p:spPr>
              <a:xfrm>
                <a:off x="5434746" y="3481379"/>
                <a:ext cx="348249" cy="290336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6911" extrusionOk="0">
                    <a:moveTo>
                      <a:pt x="460" y="1"/>
                    </a:moveTo>
                    <a:cubicBezTo>
                      <a:pt x="211" y="1"/>
                      <a:pt x="0" y="211"/>
                      <a:pt x="0" y="469"/>
                    </a:cubicBezTo>
                    <a:lnTo>
                      <a:pt x="0" y="6451"/>
                    </a:lnTo>
                    <a:cubicBezTo>
                      <a:pt x="0" y="6700"/>
                      <a:pt x="211" y="6910"/>
                      <a:pt x="469" y="6910"/>
                    </a:cubicBezTo>
                    <a:lnTo>
                      <a:pt x="7829" y="6910"/>
                    </a:lnTo>
                    <a:cubicBezTo>
                      <a:pt x="8087" y="6901"/>
                      <a:pt x="8288" y="6700"/>
                      <a:pt x="8288" y="6451"/>
                    </a:cubicBezTo>
                    <a:lnTo>
                      <a:pt x="8288" y="469"/>
                    </a:lnTo>
                    <a:cubicBezTo>
                      <a:pt x="8288" y="211"/>
                      <a:pt x="8078" y="1"/>
                      <a:pt x="7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Google Shape;1689;p52">
                <a:extLst>
                  <a:ext uri="{FF2B5EF4-FFF2-40B4-BE49-F238E27FC236}">
                    <a16:creationId xmlns:a16="http://schemas.microsoft.com/office/drawing/2014/main" id="{43F32ED3-8F0D-42E3-B4C8-3950893484EF}"/>
                  </a:ext>
                </a:extLst>
              </p:cNvPr>
              <p:cNvSpPr/>
              <p:nvPr/>
            </p:nvSpPr>
            <p:spPr>
              <a:xfrm>
                <a:off x="5183464" y="3711766"/>
                <a:ext cx="348627" cy="301553"/>
              </a:xfrm>
              <a:custGeom>
                <a:avLst/>
                <a:gdLst/>
                <a:ahLst/>
                <a:cxnLst/>
                <a:rect l="l" t="t" r="r" b="b"/>
                <a:pathLst>
                  <a:path w="8298" h="7178" extrusionOk="0">
                    <a:moveTo>
                      <a:pt x="8117" y="0"/>
                    </a:moveTo>
                    <a:cubicBezTo>
                      <a:pt x="8073" y="0"/>
                      <a:pt x="8029" y="19"/>
                      <a:pt x="8001" y="58"/>
                    </a:cubicBezTo>
                    <a:lnTo>
                      <a:pt x="3809" y="4058"/>
                    </a:lnTo>
                    <a:cubicBezTo>
                      <a:pt x="3723" y="4135"/>
                      <a:pt x="3608" y="4183"/>
                      <a:pt x="3493" y="4183"/>
                    </a:cubicBezTo>
                    <a:lnTo>
                      <a:pt x="3445" y="4183"/>
                    </a:lnTo>
                    <a:cubicBezTo>
                      <a:pt x="3196" y="4183"/>
                      <a:pt x="2996" y="3982"/>
                      <a:pt x="2996" y="3723"/>
                    </a:cubicBezTo>
                    <a:lnTo>
                      <a:pt x="2996" y="3493"/>
                    </a:lnTo>
                    <a:lnTo>
                      <a:pt x="1608" y="3493"/>
                    </a:lnTo>
                    <a:lnTo>
                      <a:pt x="1608" y="3723"/>
                    </a:lnTo>
                    <a:cubicBezTo>
                      <a:pt x="1608" y="3934"/>
                      <a:pt x="1474" y="4116"/>
                      <a:pt x="1282" y="4173"/>
                    </a:cubicBezTo>
                    <a:lnTo>
                      <a:pt x="498" y="4393"/>
                    </a:lnTo>
                    <a:cubicBezTo>
                      <a:pt x="201" y="4470"/>
                      <a:pt x="0" y="4747"/>
                      <a:pt x="0" y="5053"/>
                    </a:cubicBezTo>
                    <a:lnTo>
                      <a:pt x="0" y="6948"/>
                    </a:lnTo>
                    <a:cubicBezTo>
                      <a:pt x="0" y="7073"/>
                      <a:pt x="105" y="7178"/>
                      <a:pt x="230" y="7178"/>
                    </a:cubicBezTo>
                    <a:lnTo>
                      <a:pt x="3455" y="7178"/>
                    </a:lnTo>
                    <a:cubicBezTo>
                      <a:pt x="3579" y="7178"/>
                      <a:pt x="3685" y="7073"/>
                      <a:pt x="3685" y="6948"/>
                    </a:cubicBezTo>
                    <a:lnTo>
                      <a:pt x="3685" y="5953"/>
                    </a:lnTo>
                    <a:cubicBezTo>
                      <a:pt x="3685" y="5704"/>
                      <a:pt x="3780" y="5474"/>
                      <a:pt x="3953" y="5302"/>
                    </a:cubicBezTo>
                    <a:lnTo>
                      <a:pt x="7867" y="1378"/>
                    </a:lnTo>
                    <a:cubicBezTo>
                      <a:pt x="7982" y="1264"/>
                      <a:pt x="8029" y="1101"/>
                      <a:pt x="7991" y="938"/>
                    </a:cubicBezTo>
                    <a:lnTo>
                      <a:pt x="7905" y="613"/>
                    </a:lnTo>
                    <a:lnTo>
                      <a:pt x="8230" y="287"/>
                    </a:lnTo>
                    <a:cubicBezTo>
                      <a:pt x="8297" y="230"/>
                      <a:pt x="8297" y="115"/>
                      <a:pt x="8240" y="58"/>
                    </a:cubicBezTo>
                    <a:cubicBezTo>
                      <a:pt x="8207" y="19"/>
                      <a:pt x="8161" y="0"/>
                      <a:pt x="8117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Google Shape;1690;p52">
                <a:extLst>
                  <a:ext uri="{FF2B5EF4-FFF2-40B4-BE49-F238E27FC236}">
                    <a16:creationId xmlns:a16="http://schemas.microsoft.com/office/drawing/2014/main" id="{50467AF5-145F-408D-89A3-9C5C30162981}"/>
                  </a:ext>
                </a:extLst>
              </p:cNvPr>
              <p:cNvSpPr/>
              <p:nvPr/>
            </p:nvSpPr>
            <p:spPr>
              <a:xfrm>
                <a:off x="5246988" y="3858510"/>
                <a:ext cx="66381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90" extrusionOk="0">
                    <a:moveTo>
                      <a:pt x="96" y="0"/>
                    </a:moveTo>
                    <a:lnTo>
                      <a:pt x="96" y="230"/>
                    </a:lnTo>
                    <a:cubicBezTo>
                      <a:pt x="96" y="335"/>
                      <a:pt x="67" y="431"/>
                      <a:pt x="0" y="517"/>
                    </a:cubicBezTo>
                    <a:cubicBezTo>
                      <a:pt x="249" y="632"/>
                      <a:pt x="517" y="690"/>
                      <a:pt x="785" y="690"/>
                    </a:cubicBezTo>
                    <a:cubicBezTo>
                      <a:pt x="1062" y="690"/>
                      <a:pt x="1330" y="632"/>
                      <a:pt x="1579" y="517"/>
                    </a:cubicBezTo>
                    <a:cubicBezTo>
                      <a:pt x="1512" y="431"/>
                      <a:pt x="1484" y="335"/>
                      <a:pt x="1484" y="230"/>
                    </a:cubicBez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Google Shape;1691;p52">
                <a:extLst>
                  <a:ext uri="{FF2B5EF4-FFF2-40B4-BE49-F238E27FC236}">
                    <a16:creationId xmlns:a16="http://schemas.microsoft.com/office/drawing/2014/main" id="{956FC9D6-169A-481A-A8F3-229162C76D8B}"/>
                  </a:ext>
                </a:extLst>
              </p:cNvPr>
              <p:cNvSpPr/>
              <p:nvPr/>
            </p:nvSpPr>
            <p:spPr>
              <a:xfrm>
                <a:off x="5231695" y="3713363"/>
                <a:ext cx="116251" cy="116244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67" extrusionOk="0">
                    <a:moveTo>
                      <a:pt x="689" y="1"/>
                    </a:moveTo>
                    <a:cubicBezTo>
                      <a:pt x="316" y="1"/>
                      <a:pt x="0" y="316"/>
                      <a:pt x="0" y="690"/>
                    </a:cubicBezTo>
                    <a:cubicBezTo>
                      <a:pt x="0" y="948"/>
                      <a:pt x="211" y="1159"/>
                      <a:pt x="460" y="1159"/>
                    </a:cubicBezTo>
                    <a:lnTo>
                      <a:pt x="2307" y="2766"/>
                    </a:lnTo>
                    <a:lnTo>
                      <a:pt x="2690" y="1407"/>
                    </a:lnTo>
                    <a:cubicBezTo>
                      <a:pt x="2738" y="1235"/>
                      <a:pt x="2766" y="1072"/>
                      <a:pt x="2766" y="900"/>
                    </a:cubicBezTo>
                    <a:lnTo>
                      <a:pt x="2766" y="470"/>
                    </a:lnTo>
                    <a:cubicBezTo>
                      <a:pt x="2766" y="211"/>
                      <a:pt x="2556" y="1"/>
                      <a:pt x="2307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Google Shape;1692;p52">
                <a:extLst>
                  <a:ext uri="{FF2B5EF4-FFF2-40B4-BE49-F238E27FC236}">
                    <a16:creationId xmlns:a16="http://schemas.microsoft.com/office/drawing/2014/main" id="{06A8FF05-9C15-4036-AB9B-20A6828973AB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6251" cy="106203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528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915"/>
                      <a:pt x="623" y="2527"/>
                      <a:pt x="1379" y="2527"/>
                    </a:cubicBezTo>
                    <a:cubicBezTo>
                      <a:pt x="2144" y="2527"/>
                      <a:pt x="2767" y="1915"/>
                      <a:pt x="2767" y="1149"/>
                    </a:cubicBezTo>
                    <a:lnTo>
                      <a:pt x="2767" y="852"/>
                    </a:lnTo>
                    <a:cubicBezTo>
                      <a:pt x="2767" y="738"/>
                      <a:pt x="2719" y="613"/>
                      <a:pt x="2633" y="527"/>
                    </a:cubicBezTo>
                    <a:cubicBezTo>
                      <a:pt x="2278" y="182"/>
                      <a:pt x="1628" y="20"/>
                      <a:pt x="891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Google Shape;1693;p52">
                <a:extLst>
                  <a:ext uri="{FF2B5EF4-FFF2-40B4-BE49-F238E27FC236}">
                    <a16:creationId xmlns:a16="http://schemas.microsoft.com/office/drawing/2014/main" id="{F7035BD6-4EE2-4BD6-81F2-457253A765C6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5831" cy="104187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480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762"/>
                      <a:pt x="412" y="2307"/>
                      <a:pt x="996" y="2479"/>
                    </a:cubicBezTo>
                    <a:cubicBezTo>
                      <a:pt x="795" y="2230"/>
                      <a:pt x="690" y="1924"/>
                      <a:pt x="690" y="1608"/>
                    </a:cubicBezTo>
                    <a:lnTo>
                      <a:pt x="690" y="938"/>
                    </a:lnTo>
                    <a:cubicBezTo>
                      <a:pt x="690" y="682"/>
                      <a:pt x="900" y="478"/>
                      <a:pt x="1145" y="478"/>
                    </a:cubicBezTo>
                    <a:cubicBezTo>
                      <a:pt x="1156" y="478"/>
                      <a:pt x="1167" y="478"/>
                      <a:pt x="1178" y="479"/>
                    </a:cubicBezTo>
                    <a:cubicBezTo>
                      <a:pt x="1647" y="508"/>
                      <a:pt x="2336" y="584"/>
                      <a:pt x="2757" y="785"/>
                    </a:cubicBezTo>
                    <a:cubicBezTo>
                      <a:pt x="2747" y="690"/>
                      <a:pt x="2700" y="604"/>
                      <a:pt x="2633" y="537"/>
                    </a:cubicBezTo>
                    <a:cubicBezTo>
                      <a:pt x="2278" y="182"/>
                      <a:pt x="1628" y="29"/>
                      <a:pt x="89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Google Shape;1694;p52">
                <a:extLst>
                  <a:ext uri="{FF2B5EF4-FFF2-40B4-BE49-F238E27FC236}">
                    <a16:creationId xmlns:a16="http://schemas.microsoft.com/office/drawing/2014/main" id="{ECFBCF1D-06AC-4943-8827-0C8371EAA0E8}"/>
                  </a:ext>
                </a:extLst>
              </p:cNvPr>
              <p:cNvSpPr/>
              <p:nvPr/>
            </p:nvSpPr>
            <p:spPr>
              <a:xfrm>
                <a:off x="5183464" y="3755163"/>
                <a:ext cx="318882" cy="258156"/>
              </a:xfrm>
              <a:custGeom>
                <a:avLst/>
                <a:gdLst/>
                <a:ahLst/>
                <a:cxnLst/>
                <a:rect l="l" t="t" r="r" b="b"/>
                <a:pathLst>
                  <a:path w="7590" h="6145" extrusionOk="0">
                    <a:moveTo>
                      <a:pt x="6977" y="1"/>
                    </a:moveTo>
                    <a:lnTo>
                      <a:pt x="3819" y="3025"/>
                    </a:lnTo>
                    <a:cubicBezTo>
                      <a:pt x="3761" y="3083"/>
                      <a:pt x="3685" y="3121"/>
                      <a:pt x="3608" y="3140"/>
                    </a:cubicBezTo>
                    <a:cubicBezTo>
                      <a:pt x="3356" y="3653"/>
                      <a:pt x="2864" y="3912"/>
                      <a:pt x="2372" y="3912"/>
                    </a:cubicBezTo>
                    <a:cubicBezTo>
                      <a:pt x="1891" y="3912"/>
                      <a:pt x="1409" y="3665"/>
                      <a:pt x="1148" y="3169"/>
                    </a:cubicBezTo>
                    <a:lnTo>
                      <a:pt x="498" y="3360"/>
                    </a:lnTo>
                    <a:cubicBezTo>
                      <a:pt x="201" y="3446"/>
                      <a:pt x="0" y="3714"/>
                      <a:pt x="0" y="4020"/>
                    </a:cubicBezTo>
                    <a:lnTo>
                      <a:pt x="0" y="5915"/>
                    </a:lnTo>
                    <a:cubicBezTo>
                      <a:pt x="0" y="6040"/>
                      <a:pt x="105" y="6145"/>
                      <a:pt x="230" y="6145"/>
                    </a:cubicBezTo>
                    <a:lnTo>
                      <a:pt x="3455" y="6145"/>
                    </a:lnTo>
                    <a:cubicBezTo>
                      <a:pt x="3579" y="6145"/>
                      <a:pt x="3685" y="6040"/>
                      <a:pt x="3685" y="5915"/>
                    </a:cubicBezTo>
                    <a:lnTo>
                      <a:pt x="3685" y="4920"/>
                    </a:lnTo>
                    <a:cubicBezTo>
                      <a:pt x="3685" y="4671"/>
                      <a:pt x="3780" y="4441"/>
                      <a:pt x="3953" y="4269"/>
                    </a:cubicBezTo>
                    <a:lnTo>
                      <a:pt x="7589" y="623"/>
                    </a:lnTo>
                    <a:lnTo>
                      <a:pt x="6977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Google Shape;1695;p52">
                <a:extLst>
                  <a:ext uri="{FF2B5EF4-FFF2-40B4-BE49-F238E27FC236}">
                    <a16:creationId xmlns:a16="http://schemas.microsoft.com/office/drawing/2014/main" id="{55315D7E-6C82-48C0-BE52-8C7F8DC79DA4}"/>
                  </a:ext>
                </a:extLst>
              </p:cNvPr>
              <p:cNvSpPr/>
              <p:nvPr/>
            </p:nvSpPr>
            <p:spPr>
              <a:xfrm>
                <a:off x="5183464" y="3907158"/>
                <a:ext cx="38610" cy="106161"/>
              </a:xfrm>
              <a:custGeom>
                <a:avLst/>
                <a:gdLst/>
                <a:ahLst/>
                <a:cxnLst/>
                <a:rect l="l" t="t" r="r" b="b"/>
                <a:pathLst>
                  <a:path w="919" h="2527" extrusionOk="0">
                    <a:moveTo>
                      <a:pt x="134" y="0"/>
                    </a:moveTo>
                    <a:cubicBezTo>
                      <a:pt x="48" y="115"/>
                      <a:pt x="0" y="259"/>
                      <a:pt x="0" y="402"/>
                    </a:cubicBezTo>
                    <a:lnTo>
                      <a:pt x="0" y="2297"/>
                    </a:lnTo>
                    <a:cubicBezTo>
                      <a:pt x="0" y="2422"/>
                      <a:pt x="105" y="2527"/>
                      <a:pt x="230" y="2527"/>
                    </a:cubicBezTo>
                    <a:lnTo>
                      <a:pt x="919" y="2527"/>
                    </a:lnTo>
                    <a:lnTo>
                      <a:pt x="919" y="1072"/>
                    </a:lnTo>
                    <a:cubicBezTo>
                      <a:pt x="919" y="890"/>
                      <a:pt x="852" y="709"/>
                      <a:pt x="718" y="584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Google Shape;1696;p52">
                <a:extLst>
                  <a:ext uri="{FF2B5EF4-FFF2-40B4-BE49-F238E27FC236}">
                    <a16:creationId xmlns:a16="http://schemas.microsoft.com/office/drawing/2014/main" id="{9AEBA0E9-8A01-4D2E-9FB5-B280030D8253}"/>
                  </a:ext>
                </a:extLst>
              </p:cNvPr>
              <p:cNvSpPr/>
              <p:nvPr/>
            </p:nvSpPr>
            <p:spPr>
              <a:xfrm>
                <a:off x="5338241" y="3755163"/>
                <a:ext cx="164104" cy="206693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4920" extrusionOk="0">
                    <a:moveTo>
                      <a:pt x="3293" y="1"/>
                    </a:moveTo>
                    <a:lnTo>
                      <a:pt x="221" y="2949"/>
                    </a:lnTo>
                    <a:cubicBezTo>
                      <a:pt x="77" y="3236"/>
                      <a:pt x="1" y="3551"/>
                      <a:pt x="1" y="3867"/>
                    </a:cubicBezTo>
                    <a:lnTo>
                      <a:pt x="1" y="4920"/>
                    </a:lnTo>
                    <a:cubicBezTo>
                      <a:pt x="1" y="4671"/>
                      <a:pt x="96" y="4441"/>
                      <a:pt x="269" y="4269"/>
                    </a:cubicBezTo>
                    <a:lnTo>
                      <a:pt x="3905" y="623"/>
                    </a:lnTo>
                    <a:lnTo>
                      <a:pt x="3293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Google Shape;1697;p52">
                <a:extLst>
                  <a:ext uri="{FF2B5EF4-FFF2-40B4-BE49-F238E27FC236}">
                    <a16:creationId xmlns:a16="http://schemas.microsoft.com/office/drawing/2014/main" id="{66C3A4D2-EBDB-494C-B941-D19FC5B4EA77}"/>
                  </a:ext>
                </a:extLst>
              </p:cNvPr>
              <p:cNvSpPr/>
              <p:nvPr/>
            </p:nvSpPr>
            <p:spPr>
              <a:xfrm>
                <a:off x="5461298" y="3524818"/>
                <a:ext cx="288506" cy="184847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400" extrusionOk="0">
                    <a:moveTo>
                      <a:pt x="5359" y="0"/>
                    </a:moveTo>
                    <a:cubicBezTo>
                      <a:pt x="4929" y="29"/>
                      <a:pt x="4929" y="670"/>
                      <a:pt x="5359" y="689"/>
                    </a:cubicBezTo>
                    <a:lnTo>
                      <a:pt x="5675" y="689"/>
                    </a:lnTo>
                    <a:lnTo>
                      <a:pt x="3637" y="2737"/>
                    </a:lnTo>
                    <a:lnTo>
                      <a:pt x="2728" y="1828"/>
                    </a:lnTo>
                    <a:cubicBezTo>
                      <a:pt x="2661" y="1761"/>
                      <a:pt x="2572" y="1728"/>
                      <a:pt x="2484" y="1728"/>
                    </a:cubicBezTo>
                    <a:cubicBezTo>
                      <a:pt x="2395" y="1728"/>
                      <a:pt x="2307" y="1761"/>
                      <a:pt x="2240" y="1828"/>
                    </a:cubicBezTo>
                    <a:lnTo>
                      <a:pt x="278" y="3790"/>
                    </a:lnTo>
                    <a:cubicBezTo>
                      <a:pt x="0" y="4031"/>
                      <a:pt x="241" y="4400"/>
                      <a:pt x="515" y="4400"/>
                    </a:cubicBezTo>
                    <a:cubicBezTo>
                      <a:pt x="600" y="4400"/>
                      <a:pt x="689" y="4364"/>
                      <a:pt x="766" y="4278"/>
                    </a:cubicBezTo>
                    <a:lnTo>
                      <a:pt x="2479" y="2565"/>
                    </a:lnTo>
                    <a:lnTo>
                      <a:pt x="3388" y="3465"/>
                    </a:lnTo>
                    <a:cubicBezTo>
                      <a:pt x="3455" y="3536"/>
                      <a:pt x="3543" y="3572"/>
                      <a:pt x="3632" y="3572"/>
                    </a:cubicBezTo>
                    <a:cubicBezTo>
                      <a:pt x="3721" y="3572"/>
                      <a:pt x="3809" y="3536"/>
                      <a:pt x="3876" y="3465"/>
                    </a:cubicBezTo>
                    <a:lnTo>
                      <a:pt x="6163" y="1177"/>
                    </a:lnTo>
                    <a:lnTo>
                      <a:pt x="6163" y="1493"/>
                    </a:lnTo>
                    <a:cubicBezTo>
                      <a:pt x="6149" y="1737"/>
                      <a:pt x="6328" y="1859"/>
                      <a:pt x="6508" y="1859"/>
                    </a:cubicBezTo>
                    <a:cubicBezTo>
                      <a:pt x="6687" y="1859"/>
                      <a:pt x="6867" y="1737"/>
                      <a:pt x="6852" y="1493"/>
                    </a:cubicBezTo>
                    <a:lnTo>
                      <a:pt x="6852" y="345"/>
                    </a:lnTo>
                    <a:cubicBezTo>
                      <a:pt x="6852" y="153"/>
                      <a:pt x="6699" y="0"/>
                      <a:pt x="6508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3" name="Google Shape;1623;p52">
              <a:extLst>
                <a:ext uri="{FF2B5EF4-FFF2-40B4-BE49-F238E27FC236}">
                  <a16:creationId xmlns:a16="http://schemas.microsoft.com/office/drawing/2014/main" id="{B2D2ACAB-E13F-4587-8631-8871808C5918}"/>
                </a:ext>
              </a:extLst>
            </p:cNvPr>
            <p:cNvGrpSpPr/>
            <p:nvPr/>
          </p:nvGrpSpPr>
          <p:grpSpPr>
            <a:xfrm>
              <a:off x="5412908" y="3360435"/>
              <a:ext cx="468184" cy="450613"/>
              <a:chOff x="5217262" y="1922561"/>
              <a:chExt cx="531946" cy="531945"/>
            </a:xfrm>
          </p:grpSpPr>
          <p:sp>
            <p:nvSpPr>
              <p:cNvPr id="116" name="Google Shape;1624;p52">
                <a:extLst>
                  <a:ext uri="{FF2B5EF4-FFF2-40B4-BE49-F238E27FC236}">
                    <a16:creationId xmlns:a16="http://schemas.microsoft.com/office/drawing/2014/main" id="{95125A50-E6C8-4804-B45E-038081F65F8E}"/>
                  </a:ext>
                </a:extLst>
              </p:cNvPr>
              <p:cNvSpPr/>
              <p:nvPr/>
            </p:nvSpPr>
            <p:spPr>
              <a:xfrm>
                <a:off x="5481829" y="1940746"/>
                <a:ext cx="134566" cy="13142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3599" extrusionOk="0">
                    <a:moveTo>
                      <a:pt x="0" y="0"/>
                    </a:moveTo>
                    <a:lnTo>
                      <a:pt x="0" y="3599"/>
                    </a:lnTo>
                    <a:lnTo>
                      <a:pt x="2929" y="3599"/>
                    </a:lnTo>
                    <a:lnTo>
                      <a:pt x="2709" y="3149"/>
                    </a:lnTo>
                    <a:cubicBezTo>
                      <a:pt x="2651" y="3044"/>
                      <a:pt x="2594" y="2939"/>
                      <a:pt x="2517" y="2843"/>
                    </a:cubicBezTo>
                    <a:cubicBezTo>
                      <a:pt x="2087" y="2240"/>
                      <a:pt x="2297" y="1991"/>
                      <a:pt x="2335" y="1953"/>
                    </a:cubicBezTo>
                    <a:cubicBezTo>
                      <a:pt x="2410" y="1886"/>
                      <a:pt x="2508" y="1848"/>
                      <a:pt x="2611" y="1848"/>
                    </a:cubicBezTo>
                    <a:cubicBezTo>
                      <a:pt x="2640" y="1848"/>
                      <a:pt x="2669" y="1851"/>
                      <a:pt x="2699" y="1857"/>
                    </a:cubicBezTo>
                    <a:cubicBezTo>
                      <a:pt x="2852" y="1895"/>
                      <a:pt x="2986" y="1982"/>
                      <a:pt x="3091" y="2106"/>
                    </a:cubicBezTo>
                    <a:lnTo>
                      <a:pt x="3627" y="2651"/>
                    </a:lnTo>
                    <a:lnTo>
                      <a:pt x="3627" y="412"/>
                    </a:lnTo>
                    <a:cubicBezTo>
                      <a:pt x="3627" y="393"/>
                      <a:pt x="3627" y="374"/>
                      <a:pt x="3627" y="355"/>
                    </a:cubicBez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Google Shape;1625;p52">
                <a:extLst>
                  <a:ext uri="{FF2B5EF4-FFF2-40B4-BE49-F238E27FC236}">
                    <a16:creationId xmlns:a16="http://schemas.microsoft.com/office/drawing/2014/main" id="{0C122729-F08B-4187-887D-14C4821883B2}"/>
                  </a:ext>
                </a:extLst>
              </p:cNvPr>
              <p:cNvSpPr/>
              <p:nvPr/>
            </p:nvSpPr>
            <p:spPr>
              <a:xfrm>
                <a:off x="5481829" y="2039306"/>
                <a:ext cx="106959" cy="32865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900" extrusionOk="0">
                    <a:moveTo>
                      <a:pt x="0" y="0"/>
                    </a:moveTo>
                    <a:lnTo>
                      <a:pt x="0" y="900"/>
                    </a:lnTo>
                    <a:lnTo>
                      <a:pt x="2929" y="900"/>
                    </a:lnTo>
                    <a:lnTo>
                      <a:pt x="2709" y="450"/>
                    </a:lnTo>
                    <a:cubicBezTo>
                      <a:pt x="2661" y="335"/>
                      <a:pt x="2594" y="230"/>
                      <a:pt x="2527" y="134"/>
                    </a:cubicBezTo>
                    <a:cubicBezTo>
                      <a:pt x="2489" y="86"/>
                      <a:pt x="2460" y="39"/>
                      <a:pt x="24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Google Shape;1626;p52">
                <a:extLst>
                  <a:ext uri="{FF2B5EF4-FFF2-40B4-BE49-F238E27FC236}">
                    <a16:creationId xmlns:a16="http://schemas.microsoft.com/office/drawing/2014/main" id="{335E8084-F003-4861-A03B-33BE91D7AE5B}"/>
                  </a:ext>
                </a:extLst>
              </p:cNvPr>
              <p:cNvSpPr/>
              <p:nvPr/>
            </p:nvSpPr>
            <p:spPr>
              <a:xfrm>
                <a:off x="5350407" y="2307013"/>
                <a:ext cx="134602" cy="131061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589" extrusionOk="0">
                    <a:moveTo>
                      <a:pt x="766" y="0"/>
                    </a:moveTo>
                    <a:lnTo>
                      <a:pt x="977" y="440"/>
                    </a:lnTo>
                    <a:cubicBezTo>
                      <a:pt x="1034" y="555"/>
                      <a:pt x="1092" y="651"/>
                      <a:pt x="1168" y="756"/>
                    </a:cubicBezTo>
                    <a:cubicBezTo>
                      <a:pt x="1599" y="1349"/>
                      <a:pt x="1389" y="1608"/>
                      <a:pt x="1350" y="1637"/>
                    </a:cubicBezTo>
                    <a:cubicBezTo>
                      <a:pt x="1276" y="1704"/>
                      <a:pt x="1178" y="1742"/>
                      <a:pt x="1075" y="1742"/>
                    </a:cubicBezTo>
                    <a:cubicBezTo>
                      <a:pt x="1046" y="1742"/>
                      <a:pt x="1016" y="1739"/>
                      <a:pt x="987" y="1732"/>
                    </a:cubicBezTo>
                    <a:cubicBezTo>
                      <a:pt x="843" y="1684"/>
                      <a:pt x="699" y="1598"/>
                      <a:pt x="594" y="1483"/>
                    </a:cubicBezTo>
                    <a:lnTo>
                      <a:pt x="58" y="938"/>
                    </a:lnTo>
                    <a:lnTo>
                      <a:pt x="58" y="3177"/>
                    </a:lnTo>
                    <a:cubicBezTo>
                      <a:pt x="58" y="3197"/>
                      <a:pt x="58" y="3216"/>
                      <a:pt x="58" y="3225"/>
                    </a:cubicBezTo>
                    <a:lnTo>
                      <a:pt x="1" y="3589"/>
                    </a:lnTo>
                    <a:lnTo>
                      <a:pt x="3685" y="3589"/>
                    </a:ln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Google Shape;1627;p52">
                <a:extLst>
                  <a:ext uri="{FF2B5EF4-FFF2-40B4-BE49-F238E27FC236}">
                    <a16:creationId xmlns:a16="http://schemas.microsoft.com/office/drawing/2014/main" id="{47BCEC3B-4A3D-4211-85E5-9BBDA67EF9EE}"/>
                  </a:ext>
                </a:extLst>
              </p:cNvPr>
              <p:cNvSpPr/>
              <p:nvPr/>
            </p:nvSpPr>
            <p:spPr>
              <a:xfrm>
                <a:off x="5378376" y="2307013"/>
                <a:ext cx="106630" cy="32537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891" extrusionOk="0">
                    <a:moveTo>
                      <a:pt x="0" y="0"/>
                    </a:moveTo>
                    <a:lnTo>
                      <a:pt x="211" y="440"/>
                    </a:lnTo>
                    <a:cubicBezTo>
                      <a:pt x="268" y="555"/>
                      <a:pt x="326" y="651"/>
                      <a:pt x="402" y="756"/>
                    </a:cubicBezTo>
                    <a:cubicBezTo>
                      <a:pt x="441" y="804"/>
                      <a:pt x="469" y="852"/>
                      <a:pt x="498" y="890"/>
                    </a:cubicBezTo>
                    <a:lnTo>
                      <a:pt x="2919" y="890"/>
                    </a:lnTo>
                    <a:lnTo>
                      <a:pt x="291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Google Shape;1628;p52">
                <a:extLst>
                  <a:ext uri="{FF2B5EF4-FFF2-40B4-BE49-F238E27FC236}">
                    <a16:creationId xmlns:a16="http://schemas.microsoft.com/office/drawing/2014/main" id="{73CD8D13-7C3E-453E-A2EE-61279B42B29D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184594" cy="230350"/>
              </a:xfrm>
              <a:custGeom>
                <a:avLst/>
                <a:gdLst/>
                <a:ahLst/>
                <a:cxnLst/>
                <a:rect l="l" t="t" r="r" b="b"/>
                <a:pathLst>
                  <a:path w="5055" h="6308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51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61" y="4920"/>
                      <a:pt x="776" y="4882"/>
                      <a:pt x="872" y="4805"/>
                    </a:cubicBezTo>
                    <a:lnTo>
                      <a:pt x="872" y="5399"/>
                    </a:lnTo>
                    <a:cubicBezTo>
                      <a:pt x="872" y="5676"/>
                      <a:pt x="1092" y="5906"/>
                      <a:pt x="1369" y="5906"/>
                    </a:cubicBezTo>
                    <a:lnTo>
                      <a:pt x="1389" y="5906"/>
                    </a:lnTo>
                    <a:cubicBezTo>
                      <a:pt x="1503" y="5906"/>
                      <a:pt x="1618" y="5868"/>
                      <a:pt x="1704" y="5791"/>
                    </a:cubicBezTo>
                    <a:lnTo>
                      <a:pt x="1704" y="5801"/>
                    </a:lnTo>
                    <a:cubicBezTo>
                      <a:pt x="1704" y="6078"/>
                      <a:pt x="1934" y="6308"/>
                      <a:pt x="2212" y="6308"/>
                    </a:cubicBezTo>
                    <a:lnTo>
                      <a:pt x="2221" y="6308"/>
                    </a:lnTo>
                    <a:cubicBezTo>
                      <a:pt x="2499" y="6308"/>
                      <a:pt x="2728" y="6078"/>
                      <a:pt x="2728" y="5801"/>
                    </a:cubicBezTo>
                    <a:lnTo>
                      <a:pt x="2728" y="5791"/>
                    </a:lnTo>
                    <a:cubicBezTo>
                      <a:pt x="2815" y="5868"/>
                      <a:pt x="2929" y="5906"/>
                      <a:pt x="3044" y="5906"/>
                    </a:cubicBezTo>
                    <a:lnTo>
                      <a:pt x="3063" y="5906"/>
                    </a:lnTo>
                    <a:cubicBezTo>
                      <a:pt x="3341" y="5906"/>
                      <a:pt x="3571" y="5686"/>
                      <a:pt x="3571" y="5408"/>
                    </a:cubicBezTo>
                    <a:lnTo>
                      <a:pt x="3571" y="3561"/>
                    </a:lnTo>
                    <a:cubicBezTo>
                      <a:pt x="3724" y="3791"/>
                      <a:pt x="3982" y="4087"/>
                      <a:pt x="4288" y="4145"/>
                    </a:cubicBezTo>
                    <a:cubicBezTo>
                      <a:pt x="4330" y="4155"/>
                      <a:pt x="4372" y="4159"/>
                      <a:pt x="4413" y="4159"/>
                    </a:cubicBezTo>
                    <a:cubicBezTo>
                      <a:pt x="4536" y="4159"/>
                      <a:pt x="4657" y="4118"/>
                      <a:pt x="4757" y="4040"/>
                    </a:cubicBezTo>
                    <a:lnTo>
                      <a:pt x="4805" y="4001"/>
                    </a:lnTo>
                    <a:lnTo>
                      <a:pt x="4834" y="3953"/>
                    </a:lnTo>
                    <a:cubicBezTo>
                      <a:pt x="4920" y="3829"/>
                      <a:pt x="5054" y="3504"/>
                      <a:pt x="4633" y="2920"/>
                    </a:cubicBezTo>
                    <a:cubicBezTo>
                      <a:pt x="4451" y="2681"/>
                      <a:pt x="4346" y="2413"/>
                      <a:pt x="4308" y="2126"/>
                    </a:cubicBezTo>
                    <a:cubicBezTo>
                      <a:pt x="4231" y="1685"/>
                      <a:pt x="4126" y="1360"/>
                      <a:pt x="3456" y="843"/>
                    </a:cubicBez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Google Shape;1629;p52">
                <a:extLst>
                  <a:ext uri="{FF2B5EF4-FFF2-40B4-BE49-F238E27FC236}">
                    <a16:creationId xmlns:a16="http://schemas.microsoft.com/office/drawing/2014/main" id="{4D19FA59-8263-4BEA-B80B-8B52743893AB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33596" cy="17970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4921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42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04" y="4920"/>
                      <a:pt x="652" y="4910"/>
                      <a:pt x="700" y="4901"/>
                    </a:cubicBezTo>
                    <a:cubicBezTo>
                      <a:pt x="499" y="4824"/>
                      <a:pt x="355" y="4633"/>
                      <a:pt x="355" y="4422"/>
                    </a:cubicBezTo>
                    <a:lnTo>
                      <a:pt x="355" y="3226"/>
                    </a:lnTo>
                    <a:cubicBezTo>
                      <a:pt x="355" y="3159"/>
                      <a:pt x="326" y="1637"/>
                      <a:pt x="920" y="1216"/>
                    </a:cubicBez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Google Shape;1630;p52">
                <a:extLst>
                  <a:ext uri="{FF2B5EF4-FFF2-40B4-BE49-F238E27FC236}">
                    <a16:creationId xmlns:a16="http://schemas.microsoft.com/office/drawing/2014/main" id="{F5D8C450-D7DF-40D2-B45D-AE718247ECFD}"/>
                  </a:ext>
                </a:extLst>
              </p:cNvPr>
              <p:cNvSpPr/>
              <p:nvPr/>
            </p:nvSpPr>
            <p:spPr>
              <a:xfrm>
                <a:off x="5258162" y="2344224"/>
                <a:ext cx="24832" cy="9560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18" extrusionOk="0">
                    <a:moveTo>
                      <a:pt x="163" y="0"/>
                    </a:moveTo>
                    <a:cubicBezTo>
                      <a:pt x="82" y="0"/>
                      <a:pt x="0" y="53"/>
                      <a:pt x="0" y="158"/>
                    </a:cubicBezTo>
                    <a:lnTo>
                      <a:pt x="0" y="1776"/>
                    </a:lnTo>
                    <a:lnTo>
                      <a:pt x="0" y="2120"/>
                    </a:lnTo>
                    <a:cubicBezTo>
                      <a:pt x="0" y="2398"/>
                      <a:pt x="230" y="2618"/>
                      <a:pt x="507" y="2618"/>
                    </a:cubicBezTo>
                    <a:lnTo>
                      <a:pt x="527" y="2618"/>
                    </a:lnTo>
                    <a:cubicBezTo>
                      <a:pt x="574" y="2618"/>
                      <a:pt x="632" y="2608"/>
                      <a:pt x="680" y="2599"/>
                    </a:cubicBezTo>
                    <a:cubicBezTo>
                      <a:pt x="469" y="2522"/>
                      <a:pt x="335" y="2331"/>
                      <a:pt x="335" y="2111"/>
                    </a:cubicBezTo>
                    <a:lnTo>
                      <a:pt x="335" y="1517"/>
                    </a:lnTo>
                    <a:lnTo>
                      <a:pt x="326" y="1527"/>
                    </a:lnTo>
                    <a:lnTo>
                      <a:pt x="326" y="158"/>
                    </a:lnTo>
                    <a:cubicBezTo>
                      <a:pt x="326" y="53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oogle Shape;1631;p52">
                <a:extLst>
                  <a:ext uri="{FF2B5EF4-FFF2-40B4-BE49-F238E27FC236}">
                    <a16:creationId xmlns:a16="http://schemas.microsoft.com/office/drawing/2014/main" id="{E68706D2-B4B3-4EC0-BE44-D6426CC72E50}"/>
                  </a:ext>
                </a:extLst>
              </p:cNvPr>
              <p:cNvSpPr/>
              <p:nvPr/>
            </p:nvSpPr>
            <p:spPr>
              <a:xfrm>
                <a:off x="5325244" y="2367267"/>
                <a:ext cx="18916" cy="7230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0" extrusionOk="0">
                    <a:moveTo>
                      <a:pt x="163" y="1"/>
                    </a:moveTo>
                    <a:cubicBezTo>
                      <a:pt x="82" y="1"/>
                      <a:pt x="1" y="54"/>
                      <a:pt x="1" y="159"/>
                    </a:cubicBezTo>
                    <a:lnTo>
                      <a:pt x="1" y="1776"/>
                    </a:lnTo>
                    <a:cubicBezTo>
                      <a:pt x="1" y="1805"/>
                      <a:pt x="10" y="1834"/>
                      <a:pt x="29" y="1862"/>
                    </a:cubicBezTo>
                    <a:cubicBezTo>
                      <a:pt x="39" y="1882"/>
                      <a:pt x="58" y="1891"/>
                      <a:pt x="77" y="1901"/>
                    </a:cubicBezTo>
                    <a:cubicBezTo>
                      <a:pt x="153" y="1951"/>
                      <a:pt x="250" y="1979"/>
                      <a:pt x="343" y="1979"/>
                    </a:cubicBezTo>
                    <a:cubicBezTo>
                      <a:pt x="357" y="1979"/>
                      <a:pt x="370" y="1978"/>
                      <a:pt x="384" y="1977"/>
                    </a:cubicBezTo>
                    <a:cubicBezTo>
                      <a:pt x="431" y="1977"/>
                      <a:pt x="470" y="1968"/>
                      <a:pt x="518" y="1958"/>
                    </a:cubicBezTo>
                    <a:cubicBezTo>
                      <a:pt x="460" y="1939"/>
                      <a:pt x="412" y="1910"/>
                      <a:pt x="364" y="1872"/>
                    </a:cubicBezTo>
                    <a:cubicBezTo>
                      <a:pt x="345" y="1853"/>
                      <a:pt x="326" y="1824"/>
                      <a:pt x="326" y="1786"/>
                    </a:cubicBezTo>
                    <a:lnTo>
                      <a:pt x="326" y="1776"/>
                    </a:lnTo>
                    <a:lnTo>
                      <a:pt x="326" y="159"/>
                    </a:lnTo>
                    <a:cubicBezTo>
                      <a:pt x="326" y="54"/>
                      <a:pt x="245" y="1"/>
                      <a:pt x="16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Google Shape;1632;p52">
                <a:extLst>
                  <a:ext uri="{FF2B5EF4-FFF2-40B4-BE49-F238E27FC236}">
                    <a16:creationId xmlns:a16="http://schemas.microsoft.com/office/drawing/2014/main" id="{BA8B92F6-B572-4F32-858B-062310D5DDE2}"/>
                  </a:ext>
                </a:extLst>
              </p:cNvPr>
              <p:cNvSpPr/>
              <p:nvPr/>
            </p:nvSpPr>
            <p:spPr>
              <a:xfrm>
                <a:off x="5289274" y="2372963"/>
                <a:ext cx="24138" cy="815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233" extrusionOk="0">
                    <a:moveTo>
                      <a:pt x="158" y="0"/>
                    </a:moveTo>
                    <a:cubicBezTo>
                      <a:pt x="79" y="0"/>
                      <a:pt x="0" y="56"/>
                      <a:pt x="0" y="166"/>
                    </a:cubicBezTo>
                    <a:lnTo>
                      <a:pt x="0" y="1783"/>
                    </a:lnTo>
                    <a:cubicBezTo>
                      <a:pt x="0" y="1793"/>
                      <a:pt x="0" y="1812"/>
                      <a:pt x="10" y="1831"/>
                    </a:cubicBezTo>
                    <a:lnTo>
                      <a:pt x="0" y="1831"/>
                    </a:lnTo>
                    <a:cubicBezTo>
                      <a:pt x="48" y="2060"/>
                      <a:pt x="249" y="2233"/>
                      <a:pt x="488" y="2233"/>
                    </a:cubicBezTo>
                    <a:lnTo>
                      <a:pt x="507" y="2233"/>
                    </a:lnTo>
                    <a:cubicBezTo>
                      <a:pt x="565" y="2233"/>
                      <a:pt x="613" y="2223"/>
                      <a:pt x="660" y="2204"/>
                    </a:cubicBezTo>
                    <a:cubicBezTo>
                      <a:pt x="459" y="2137"/>
                      <a:pt x="316" y="1946"/>
                      <a:pt x="316" y="1726"/>
                    </a:cubicBezTo>
                    <a:lnTo>
                      <a:pt x="316" y="166"/>
                    </a:lnTo>
                    <a:cubicBezTo>
                      <a:pt x="316" y="56"/>
                      <a:pt x="237" y="0"/>
                      <a:pt x="15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Google Shape;1633;p52">
                <a:extLst>
                  <a:ext uri="{FF2B5EF4-FFF2-40B4-BE49-F238E27FC236}">
                    <a16:creationId xmlns:a16="http://schemas.microsoft.com/office/drawing/2014/main" id="{6EC9F888-087B-4E93-ABB1-49542CE6055C}"/>
                  </a:ext>
                </a:extLst>
              </p:cNvPr>
              <p:cNvSpPr/>
              <p:nvPr/>
            </p:nvSpPr>
            <p:spPr>
              <a:xfrm>
                <a:off x="5357050" y="2337761"/>
                <a:ext cx="36371" cy="3827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048" extrusionOk="0">
                    <a:moveTo>
                      <a:pt x="1" y="0"/>
                    </a:moveTo>
                    <a:lnTo>
                      <a:pt x="1" y="441"/>
                    </a:lnTo>
                    <a:cubicBezTo>
                      <a:pt x="96" y="574"/>
                      <a:pt x="211" y="708"/>
                      <a:pt x="326" y="823"/>
                    </a:cubicBezTo>
                    <a:cubicBezTo>
                      <a:pt x="431" y="929"/>
                      <a:pt x="565" y="996"/>
                      <a:pt x="709" y="1034"/>
                    </a:cubicBezTo>
                    <a:cubicBezTo>
                      <a:pt x="752" y="1042"/>
                      <a:pt x="795" y="1047"/>
                      <a:pt x="838" y="1047"/>
                    </a:cubicBezTo>
                    <a:cubicBezTo>
                      <a:pt x="891" y="1047"/>
                      <a:pt x="943" y="1040"/>
                      <a:pt x="996" y="1024"/>
                    </a:cubicBezTo>
                    <a:cubicBezTo>
                      <a:pt x="805" y="948"/>
                      <a:pt x="632" y="833"/>
                      <a:pt x="498" y="670"/>
                    </a:cubicBezTo>
                    <a:cubicBezTo>
                      <a:pt x="470" y="632"/>
                      <a:pt x="412" y="555"/>
                      <a:pt x="355" y="479"/>
                    </a:cubicBezTo>
                    <a:lnTo>
                      <a:pt x="326" y="441"/>
                    </a:lnTo>
                    <a:cubicBezTo>
                      <a:pt x="173" y="24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Google Shape;1634;p52">
                <a:extLst>
                  <a:ext uri="{FF2B5EF4-FFF2-40B4-BE49-F238E27FC236}">
                    <a16:creationId xmlns:a16="http://schemas.microsoft.com/office/drawing/2014/main" id="{D4204A9A-CEA4-4D90-AAB2-0D3550A0FA86}"/>
                  </a:ext>
                </a:extLst>
              </p:cNvPr>
              <p:cNvSpPr/>
              <p:nvPr/>
            </p:nvSpPr>
            <p:spPr>
              <a:xfrm>
                <a:off x="5234754" y="2056432"/>
                <a:ext cx="13142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685" extrusionOk="0">
                    <a:moveTo>
                      <a:pt x="0" y="0"/>
                    </a:moveTo>
                    <a:lnTo>
                      <a:pt x="0" y="3685"/>
                    </a:lnTo>
                    <a:lnTo>
                      <a:pt x="3598" y="3685"/>
                    </a:lnTo>
                    <a:lnTo>
                      <a:pt x="3598" y="756"/>
                    </a:lnTo>
                    <a:lnTo>
                      <a:pt x="3149" y="976"/>
                    </a:lnTo>
                    <a:cubicBezTo>
                      <a:pt x="3043" y="1024"/>
                      <a:pt x="2938" y="1091"/>
                      <a:pt x="2842" y="1158"/>
                    </a:cubicBezTo>
                    <a:cubicBezTo>
                      <a:pt x="2661" y="1311"/>
                      <a:pt x="2440" y="1407"/>
                      <a:pt x="2201" y="1426"/>
                    </a:cubicBezTo>
                    <a:cubicBezTo>
                      <a:pt x="2192" y="1427"/>
                      <a:pt x="2183" y="1428"/>
                      <a:pt x="2174" y="1428"/>
                    </a:cubicBezTo>
                    <a:cubicBezTo>
                      <a:pt x="2096" y="1428"/>
                      <a:pt x="2012" y="1392"/>
                      <a:pt x="1952" y="1340"/>
                    </a:cubicBezTo>
                    <a:cubicBezTo>
                      <a:pt x="1866" y="1244"/>
                      <a:pt x="1828" y="1110"/>
                      <a:pt x="1857" y="986"/>
                    </a:cubicBezTo>
                    <a:cubicBezTo>
                      <a:pt x="1905" y="833"/>
                      <a:pt x="1991" y="699"/>
                      <a:pt x="2106" y="594"/>
                    </a:cubicBezTo>
                    <a:lnTo>
                      <a:pt x="2651" y="48"/>
                    </a:lnTo>
                    <a:lnTo>
                      <a:pt x="354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Google Shape;1635;p52">
                <a:extLst>
                  <a:ext uri="{FF2B5EF4-FFF2-40B4-BE49-F238E27FC236}">
                    <a16:creationId xmlns:a16="http://schemas.microsoft.com/office/drawing/2014/main" id="{60857557-4C58-4ABC-9136-D7CAB2125EB6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131790" cy="134602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3686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948" y="2364"/>
                      <a:pt x="1168" y="2278"/>
                      <a:pt x="1407" y="2250"/>
                    </a:cubicBezTo>
                    <a:cubicBezTo>
                      <a:pt x="1493" y="2250"/>
                      <a:pt x="1579" y="2278"/>
                      <a:pt x="1656" y="2336"/>
                    </a:cubicBezTo>
                    <a:cubicBezTo>
                      <a:pt x="1742" y="2431"/>
                      <a:pt x="1780" y="2565"/>
                      <a:pt x="1752" y="2699"/>
                    </a:cubicBezTo>
                    <a:cubicBezTo>
                      <a:pt x="1704" y="2853"/>
                      <a:pt x="1618" y="2987"/>
                      <a:pt x="1503" y="3092"/>
                    </a:cubicBezTo>
                    <a:lnTo>
                      <a:pt x="948" y="3628"/>
                    </a:lnTo>
                    <a:lnTo>
                      <a:pt x="3244" y="3628"/>
                    </a:lnTo>
                    <a:lnTo>
                      <a:pt x="3608" y="3685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Google Shape;1636;p52">
                <a:extLst>
                  <a:ext uri="{FF2B5EF4-FFF2-40B4-BE49-F238E27FC236}">
                    <a16:creationId xmlns:a16="http://schemas.microsoft.com/office/drawing/2014/main" id="{FF1900E8-E77A-4A77-800E-CD89EA24E290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33231" cy="10699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2930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0" y="2929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814" y="2489"/>
                      <a:pt x="861" y="2451"/>
                      <a:pt x="909" y="2422"/>
                    </a:cubicBezTo>
                    <a:lnTo>
                      <a:pt x="909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Google Shape;1637;p52">
                <a:extLst>
                  <a:ext uri="{FF2B5EF4-FFF2-40B4-BE49-F238E27FC236}">
                    <a16:creationId xmlns:a16="http://schemas.microsoft.com/office/drawing/2014/main" id="{C132D372-4FF5-4ED3-85CD-E1CA5B94F2D3}"/>
                  </a:ext>
                </a:extLst>
              </p:cNvPr>
              <p:cNvSpPr/>
              <p:nvPr/>
            </p:nvSpPr>
            <p:spPr>
              <a:xfrm>
                <a:off x="5234754" y="2023238"/>
                <a:ext cx="32865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4594" extrusionOk="0">
                    <a:moveTo>
                      <a:pt x="900" y="0"/>
                    </a:moveTo>
                    <a:lnTo>
                      <a:pt x="450" y="345"/>
                    </a:lnTo>
                    <a:cubicBezTo>
                      <a:pt x="335" y="431"/>
                      <a:pt x="230" y="526"/>
                      <a:pt x="134" y="641"/>
                    </a:cubicBezTo>
                    <a:cubicBezTo>
                      <a:pt x="86" y="689"/>
                      <a:pt x="48" y="747"/>
                      <a:pt x="0" y="785"/>
                    </a:cubicBezTo>
                    <a:lnTo>
                      <a:pt x="0" y="4594"/>
                    </a:lnTo>
                    <a:lnTo>
                      <a:pt x="900" y="4594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Google Shape;1638;p52">
                <a:extLst>
                  <a:ext uri="{FF2B5EF4-FFF2-40B4-BE49-F238E27FC236}">
                    <a16:creationId xmlns:a16="http://schemas.microsoft.com/office/drawing/2014/main" id="{E8231BF9-6B4F-477E-8325-06660A77166C}"/>
                  </a:ext>
                </a:extLst>
              </p:cNvPr>
              <p:cNvSpPr/>
              <p:nvPr/>
            </p:nvSpPr>
            <p:spPr>
              <a:xfrm>
                <a:off x="5555557" y="1922561"/>
                <a:ext cx="184558" cy="230022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6299" extrusionOk="0">
                    <a:moveTo>
                      <a:pt x="2824" y="1"/>
                    </a:moveTo>
                    <a:cubicBezTo>
                      <a:pt x="2546" y="1"/>
                      <a:pt x="2326" y="221"/>
                      <a:pt x="2326" y="498"/>
                    </a:cubicBezTo>
                    <a:lnTo>
                      <a:pt x="2326" y="518"/>
                    </a:lnTo>
                    <a:cubicBezTo>
                      <a:pt x="2240" y="441"/>
                      <a:pt x="2125" y="393"/>
                      <a:pt x="2001" y="393"/>
                    </a:cubicBezTo>
                    <a:lnTo>
                      <a:pt x="1991" y="393"/>
                    </a:lnTo>
                    <a:cubicBezTo>
                      <a:pt x="1714" y="393"/>
                      <a:pt x="1484" y="623"/>
                      <a:pt x="1484" y="900"/>
                    </a:cubicBezTo>
                    <a:lnTo>
                      <a:pt x="1484" y="2747"/>
                    </a:lnTo>
                    <a:cubicBezTo>
                      <a:pt x="1321" y="2518"/>
                      <a:pt x="1072" y="2221"/>
                      <a:pt x="766" y="2154"/>
                    </a:cubicBezTo>
                    <a:cubicBezTo>
                      <a:pt x="731" y="2148"/>
                      <a:pt x="696" y="2145"/>
                      <a:pt x="661" y="2145"/>
                    </a:cubicBezTo>
                    <a:cubicBezTo>
                      <a:pt x="531" y="2145"/>
                      <a:pt x="403" y="2186"/>
                      <a:pt x="297" y="2269"/>
                    </a:cubicBezTo>
                    <a:lnTo>
                      <a:pt x="249" y="2307"/>
                    </a:lnTo>
                    <a:lnTo>
                      <a:pt x="211" y="2355"/>
                    </a:lnTo>
                    <a:cubicBezTo>
                      <a:pt x="135" y="2470"/>
                      <a:pt x="1" y="2805"/>
                      <a:pt x="422" y="3389"/>
                    </a:cubicBezTo>
                    <a:cubicBezTo>
                      <a:pt x="594" y="3618"/>
                      <a:pt x="709" y="3896"/>
                      <a:pt x="747" y="4183"/>
                    </a:cubicBezTo>
                    <a:cubicBezTo>
                      <a:pt x="824" y="4623"/>
                      <a:pt x="929" y="4949"/>
                      <a:pt x="1599" y="5465"/>
                    </a:cubicBezTo>
                    <a:lnTo>
                      <a:pt x="1599" y="6298"/>
                    </a:lnTo>
                    <a:lnTo>
                      <a:pt x="4470" y="6298"/>
                    </a:lnTo>
                    <a:lnTo>
                      <a:pt x="4470" y="5188"/>
                    </a:lnTo>
                    <a:cubicBezTo>
                      <a:pt x="5054" y="4757"/>
                      <a:pt x="5025" y="3140"/>
                      <a:pt x="5025" y="3073"/>
                    </a:cubicBezTo>
                    <a:lnTo>
                      <a:pt x="5025" y="1886"/>
                    </a:lnTo>
                    <a:cubicBezTo>
                      <a:pt x="5025" y="1609"/>
                      <a:pt x="4805" y="1388"/>
                      <a:pt x="4518" y="1388"/>
                    </a:cubicBezTo>
                    <a:lnTo>
                      <a:pt x="4508" y="1388"/>
                    </a:lnTo>
                    <a:cubicBezTo>
                      <a:pt x="4384" y="1388"/>
                      <a:pt x="4279" y="1427"/>
                      <a:pt x="4183" y="1503"/>
                    </a:cubicBezTo>
                    <a:lnTo>
                      <a:pt x="4183" y="910"/>
                    </a:lnTo>
                    <a:cubicBezTo>
                      <a:pt x="4183" y="632"/>
                      <a:pt x="3963" y="403"/>
                      <a:pt x="3685" y="403"/>
                    </a:cubicBezTo>
                    <a:lnTo>
                      <a:pt x="3666" y="403"/>
                    </a:lnTo>
                    <a:cubicBezTo>
                      <a:pt x="3551" y="403"/>
                      <a:pt x="3436" y="441"/>
                      <a:pt x="3350" y="518"/>
                    </a:cubicBezTo>
                    <a:lnTo>
                      <a:pt x="3350" y="508"/>
                    </a:lnTo>
                    <a:cubicBezTo>
                      <a:pt x="3350" y="221"/>
                      <a:pt x="3121" y="1"/>
                      <a:pt x="2843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Google Shape;1639;p52">
                <a:extLst>
                  <a:ext uri="{FF2B5EF4-FFF2-40B4-BE49-F238E27FC236}">
                    <a16:creationId xmlns:a16="http://schemas.microsoft.com/office/drawing/2014/main" id="{3046EA38-4482-48EF-B916-A8EC51FC4752}"/>
                  </a:ext>
                </a:extLst>
              </p:cNvPr>
              <p:cNvSpPr/>
              <p:nvPr/>
            </p:nvSpPr>
            <p:spPr>
              <a:xfrm>
                <a:off x="5555557" y="2000853"/>
                <a:ext cx="67484" cy="151729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4155" extrusionOk="0">
                    <a:moveTo>
                      <a:pt x="661" y="1"/>
                    </a:moveTo>
                    <a:cubicBezTo>
                      <a:pt x="532" y="1"/>
                      <a:pt x="405" y="42"/>
                      <a:pt x="307" y="125"/>
                    </a:cubicBezTo>
                    <a:lnTo>
                      <a:pt x="249" y="163"/>
                    </a:lnTo>
                    <a:lnTo>
                      <a:pt x="221" y="211"/>
                    </a:lnTo>
                    <a:cubicBezTo>
                      <a:pt x="135" y="336"/>
                      <a:pt x="1" y="661"/>
                      <a:pt x="431" y="1245"/>
                    </a:cubicBezTo>
                    <a:cubicBezTo>
                      <a:pt x="604" y="1474"/>
                      <a:pt x="709" y="1752"/>
                      <a:pt x="747" y="2039"/>
                    </a:cubicBezTo>
                    <a:cubicBezTo>
                      <a:pt x="824" y="2479"/>
                      <a:pt x="929" y="2805"/>
                      <a:pt x="1599" y="3321"/>
                    </a:cubicBezTo>
                    <a:lnTo>
                      <a:pt x="1599" y="4154"/>
                    </a:lnTo>
                    <a:lnTo>
                      <a:pt x="1848" y="4154"/>
                    </a:lnTo>
                    <a:lnTo>
                      <a:pt x="1848" y="3235"/>
                    </a:lnTo>
                    <a:cubicBezTo>
                      <a:pt x="1187" y="2718"/>
                      <a:pt x="1082" y="2479"/>
                      <a:pt x="996" y="2039"/>
                    </a:cubicBezTo>
                    <a:cubicBezTo>
                      <a:pt x="967" y="1752"/>
                      <a:pt x="852" y="1474"/>
                      <a:pt x="680" y="1245"/>
                    </a:cubicBezTo>
                    <a:cubicBezTo>
                      <a:pt x="249" y="661"/>
                      <a:pt x="393" y="326"/>
                      <a:pt x="470" y="211"/>
                    </a:cubicBezTo>
                    <a:lnTo>
                      <a:pt x="508" y="163"/>
                    </a:lnTo>
                    <a:lnTo>
                      <a:pt x="556" y="125"/>
                    </a:lnTo>
                    <a:cubicBezTo>
                      <a:pt x="623" y="68"/>
                      <a:pt x="699" y="39"/>
                      <a:pt x="776" y="10"/>
                    </a:cubicBezTo>
                    <a:lnTo>
                      <a:pt x="766" y="10"/>
                    </a:lnTo>
                    <a:cubicBezTo>
                      <a:pt x="731" y="4"/>
                      <a:pt x="696" y="1"/>
                      <a:pt x="66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Google Shape;1640;p52">
                <a:extLst>
                  <a:ext uri="{FF2B5EF4-FFF2-40B4-BE49-F238E27FC236}">
                    <a16:creationId xmlns:a16="http://schemas.microsoft.com/office/drawing/2014/main" id="{8D0C58DC-4F87-46AA-A7B7-005A6526DF65}"/>
                  </a:ext>
                </a:extLst>
              </p:cNvPr>
              <p:cNvSpPr/>
              <p:nvPr/>
            </p:nvSpPr>
            <p:spPr>
              <a:xfrm>
                <a:off x="5676137" y="1937240"/>
                <a:ext cx="18916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7" extrusionOk="0">
                    <a:moveTo>
                      <a:pt x="383" y="1"/>
                    </a:moveTo>
                    <a:cubicBezTo>
                      <a:pt x="278" y="1"/>
                      <a:pt x="173" y="20"/>
                      <a:pt x="77" y="77"/>
                    </a:cubicBezTo>
                    <a:cubicBezTo>
                      <a:pt x="58" y="87"/>
                      <a:pt x="39" y="106"/>
                      <a:pt x="29" y="116"/>
                    </a:cubicBezTo>
                    <a:cubicBezTo>
                      <a:pt x="10" y="144"/>
                      <a:pt x="10" y="173"/>
                      <a:pt x="0" y="211"/>
                    </a:cubicBezTo>
                    <a:lnTo>
                      <a:pt x="0" y="1829"/>
                    </a:lnTo>
                    <a:cubicBezTo>
                      <a:pt x="0" y="1934"/>
                      <a:pt x="82" y="1987"/>
                      <a:pt x="163" y="1987"/>
                    </a:cubicBezTo>
                    <a:cubicBezTo>
                      <a:pt x="244" y="1987"/>
                      <a:pt x="326" y="1934"/>
                      <a:pt x="326" y="1829"/>
                    </a:cubicBezTo>
                    <a:lnTo>
                      <a:pt x="326" y="211"/>
                    </a:lnTo>
                    <a:lnTo>
                      <a:pt x="326" y="202"/>
                    </a:lnTo>
                    <a:cubicBezTo>
                      <a:pt x="326" y="163"/>
                      <a:pt x="345" y="135"/>
                      <a:pt x="364" y="106"/>
                    </a:cubicBezTo>
                    <a:cubicBezTo>
                      <a:pt x="412" y="68"/>
                      <a:pt x="460" y="39"/>
                      <a:pt x="517" y="29"/>
                    </a:cubicBezTo>
                    <a:cubicBezTo>
                      <a:pt x="479" y="10"/>
                      <a:pt x="431" y="1"/>
                      <a:pt x="38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Google Shape;1641;p52">
                <a:extLst>
                  <a:ext uri="{FF2B5EF4-FFF2-40B4-BE49-F238E27FC236}">
                    <a16:creationId xmlns:a16="http://schemas.microsoft.com/office/drawing/2014/main" id="{9BDBBF12-70A2-4140-BF9F-70D1E58B641E}"/>
                  </a:ext>
                </a:extLst>
              </p:cNvPr>
              <p:cNvSpPr/>
              <p:nvPr/>
            </p:nvSpPr>
            <p:spPr>
              <a:xfrm>
                <a:off x="5707943" y="1973539"/>
                <a:ext cx="18551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357" extrusionOk="0">
                    <a:moveTo>
                      <a:pt x="340" y="0"/>
                    </a:moveTo>
                    <a:cubicBezTo>
                      <a:pt x="242" y="0"/>
                      <a:pt x="151" y="29"/>
                      <a:pt x="67" y="79"/>
                    </a:cubicBezTo>
                    <a:cubicBezTo>
                      <a:pt x="48" y="88"/>
                      <a:pt x="39" y="107"/>
                      <a:pt x="19" y="117"/>
                    </a:cubicBezTo>
                    <a:cubicBezTo>
                      <a:pt x="10" y="146"/>
                      <a:pt x="0" y="174"/>
                      <a:pt x="0" y="213"/>
                    </a:cubicBezTo>
                    <a:lnTo>
                      <a:pt x="0" y="1198"/>
                    </a:lnTo>
                    <a:cubicBezTo>
                      <a:pt x="0" y="1304"/>
                      <a:pt x="79" y="1356"/>
                      <a:pt x="158" y="1356"/>
                    </a:cubicBezTo>
                    <a:cubicBezTo>
                      <a:pt x="237" y="1356"/>
                      <a:pt x="316" y="1304"/>
                      <a:pt x="316" y="1198"/>
                    </a:cubicBezTo>
                    <a:lnTo>
                      <a:pt x="316" y="213"/>
                    </a:lnTo>
                    <a:lnTo>
                      <a:pt x="316" y="193"/>
                    </a:lnTo>
                    <a:cubicBezTo>
                      <a:pt x="326" y="165"/>
                      <a:pt x="335" y="126"/>
                      <a:pt x="354" y="107"/>
                    </a:cubicBezTo>
                    <a:cubicBezTo>
                      <a:pt x="402" y="69"/>
                      <a:pt x="450" y="40"/>
                      <a:pt x="507" y="21"/>
                    </a:cubicBezTo>
                    <a:cubicBezTo>
                      <a:pt x="469" y="12"/>
                      <a:pt x="421" y="2"/>
                      <a:pt x="383" y="2"/>
                    </a:cubicBezTo>
                    <a:cubicBezTo>
                      <a:pt x="368" y="1"/>
                      <a:pt x="354" y="0"/>
                      <a:pt x="3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Google Shape;1642;p52">
                <a:extLst>
                  <a:ext uri="{FF2B5EF4-FFF2-40B4-BE49-F238E27FC236}">
                    <a16:creationId xmlns:a16="http://schemas.microsoft.com/office/drawing/2014/main" id="{C25BD3C5-C790-4630-95DC-3986B3A00562}"/>
                  </a:ext>
                </a:extLst>
              </p:cNvPr>
              <p:cNvSpPr/>
              <p:nvPr/>
            </p:nvSpPr>
            <p:spPr>
              <a:xfrm>
                <a:off x="5640131" y="1922561"/>
                <a:ext cx="24503" cy="8157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234" extrusionOk="0">
                    <a:moveTo>
                      <a:pt x="498" y="1"/>
                    </a:moveTo>
                    <a:cubicBezTo>
                      <a:pt x="259" y="1"/>
                      <a:pt x="48" y="173"/>
                      <a:pt x="1" y="403"/>
                    </a:cubicBezTo>
                    <a:lnTo>
                      <a:pt x="10" y="403"/>
                    </a:lnTo>
                    <a:cubicBezTo>
                      <a:pt x="1" y="422"/>
                      <a:pt x="1" y="441"/>
                      <a:pt x="1" y="460"/>
                    </a:cubicBezTo>
                    <a:lnTo>
                      <a:pt x="1" y="2068"/>
                    </a:lnTo>
                    <a:cubicBezTo>
                      <a:pt x="1" y="2178"/>
                      <a:pt x="80" y="2233"/>
                      <a:pt x="159" y="2233"/>
                    </a:cubicBezTo>
                    <a:cubicBezTo>
                      <a:pt x="237" y="2233"/>
                      <a:pt x="316" y="2178"/>
                      <a:pt x="316" y="2068"/>
                    </a:cubicBezTo>
                    <a:lnTo>
                      <a:pt x="316" y="508"/>
                    </a:lnTo>
                    <a:cubicBezTo>
                      <a:pt x="316" y="288"/>
                      <a:pt x="460" y="97"/>
                      <a:pt x="671" y="30"/>
                    </a:cubicBezTo>
                    <a:cubicBezTo>
                      <a:pt x="613" y="10"/>
                      <a:pt x="565" y="1"/>
                      <a:pt x="50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Google Shape;1643;p52">
                <a:extLst>
                  <a:ext uri="{FF2B5EF4-FFF2-40B4-BE49-F238E27FC236}">
                    <a16:creationId xmlns:a16="http://schemas.microsoft.com/office/drawing/2014/main" id="{8FDC05E6-8E7C-4ACB-B9DA-2736D4912259}"/>
                  </a:ext>
                </a:extLst>
              </p:cNvPr>
              <p:cNvSpPr/>
              <p:nvPr/>
            </p:nvSpPr>
            <p:spPr>
              <a:xfrm>
                <a:off x="5609384" y="1937240"/>
                <a:ext cx="24503" cy="101737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786" extrusionOk="0">
                    <a:moveTo>
                      <a:pt x="498" y="1"/>
                    </a:moveTo>
                    <a:cubicBezTo>
                      <a:pt x="221" y="1"/>
                      <a:pt x="0" y="230"/>
                      <a:pt x="0" y="508"/>
                    </a:cubicBezTo>
                    <a:lnTo>
                      <a:pt x="0" y="843"/>
                    </a:lnTo>
                    <a:lnTo>
                      <a:pt x="0" y="2317"/>
                    </a:lnTo>
                    <a:cubicBezTo>
                      <a:pt x="115" y="2470"/>
                      <a:pt x="221" y="2623"/>
                      <a:pt x="316" y="2786"/>
                    </a:cubicBezTo>
                    <a:lnTo>
                      <a:pt x="316" y="1101"/>
                    </a:lnTo>
                    <a:lnTo>
                      <a:pt x="326" y="1111"/>
                    </a:lnTo>
                    <a:lnTo>
                      <a:pt x="326" y="508"/>
                    </a:lnTo>
                    <a:cubicBezTo>
                      <a:pt x="326" y="288"/>
                      <a:pt x="469" y="96"/>
                      <a:pt x="670" y="29"/>
                    </a:cubicBezTo>
                    <a:cubicBezTo>
                      <a:pt x="622" y="10"/>
                      <a:pt x="575" y="1"/>
                      <a:pt x="51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Google Shape;1644;p52">
                <a:extLst>
                  <a:ext uri="{FF2B5EF4-FFF2-40B4-BE49-F238E27FC236}">
                    <a16:creationId xmlns:a16="http://schemas.microsoft.com/office/drawing/2014/main" id="{5D2E775C-AD6F-427E-B767-C3E58FDEB5CF}"/>
                  </a:ext>
                </a:extLst>
              </p:cNvPr>
              <p:cNvSpPr/>
              <p:nvPr/>
            </p:nvSpPr>
            <p:spPr>
              <a:xfrm>
                <a:off x="5217262" y="1932712"/>
                <a:ext cx="230350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4900" extrusionOk="0">
                    <a:moveTo>
                      <a:pt x="3134" y="0"/>
                    </a:moveTo>
                    <a:cubicBezTo>
                      <a:pt x="3106" y="0"/>
                      <a:pt x="3088" y="0"/>
                      <a:pt x="3082" y="0"/>
                    </a:cubicBezTo>
                    <a:lnTo>
                      <a:pt x="1895" y="0"/>
                    </a:lnTo>
                    <a:cubicBezTo>
                      <a:pt x="1618" y="0"/>
                      <a:pt x="1388" y="230"/>
                      <a:pt x="1388" y="508"/>
                    </a:cubicBezTo>
                    <a:lnTo>
                      <a:pt x="1388" y="527"/>
                    </a:lnTo>
                    <a:cubicBezTo>
                      <a:pt x="1388" y="642"/>
                      <a:pt x="1436" y="756"/>
                      <a:pt x="1513" y="843"/>
                    </a:cubicBezTo>
                    <a:lnTo>
                      <a:pt x="910" y="843"/>
                    </a:lnTo>
                    <a:cubicBezTo>
                      <a:pt x="632" y="843"/>
                      <a:pt x="402" y="1072"/>
                      <a:pt x="402" y="1350"/>
                    </a:cubicBezTo>
                    <a:lnTo>
                      <a:pt x="402" y="1359"/>
                    </a:lnTo>
                    <a:cubicBezTo>
                      <a:pt x="402" y="1484"/>
                      <a:pt x="450" y="1589"/>
                      <a:pt x="517" y="1685"/>
                    </a:cubicBezTo>
                    <a:lnTo>
                      <a:pt x="508" y="1685"/>
                    </a:lnTo>
                    <a:cubicBezTo>
                      <a:pt x="230" y="1685"/>
                      <a:pt x="1" y="1905"/>
                      <a:pt x="1" y="2182"/>
                    </a:cubicBezTo>
                    <a:lnTo>
                      <a:pt x="1" y="2202"/>
                    </a:lnTo>
                    <a:cubicBezTo>
                      <a:pt x="1" y="2479"/>
                      <a:pt x="230" y="2709"/>
                      <a:pt x="508" y="2709"/>
                    </a:cubicBezTo>
                    <a:lnTo>
                      <a:pt x="527" y="2709"/>
                    </a:lnTo>
                    <a:cubicBezTo>
                      <a:pt x="450" y="2795"/>
                      <a:pt x="402" y="2910"/>
                      <a:pt x="402" y="3025"/>
                    </a:cubicBezTo>
                    <a:lnTo>
                      <a:pt x="402" y="3044"/>
                    </a:lnTo>
                    <a:cubicBezTo>
                      <a:pt x="402" y="3321"/>
                      <a:pt x="632" y="3541"/>
                      <a:pt x="910" y="3541"/>
                    </a:cubicBezTo>
                    <a:lnTo>
                      <a:pt x="2757" y="3541"/>
                    </a:lnTo>
                    <a:cubicBezTo>
                      <a:pt x="2518" y="3704"/>
                      <a:pt x="2221" y="3962"/>
                      <a:pt x="2163" y="4259"/>
                    </a:cubicBezTo>
                    <a:cubicBezTo>
                      <a:pt x="2125" y="4431"/>
                      <a:pt x="2163" y="4594"/>
                      <a:pt x="2269" y="4728"/>
                    </a:cubicBezTo>
                    <a:lnTo>
                      <a:pt x="2307" y="4776"/>
                    </a:lnTo>
                    <a:lnTo>
                      <a:pt x="2355" y="4814"/>
                    </a:lnTo>
                    <a:cubicBezTo>
                      <a:pt x="2413" y="4850"/>
                      <a:pt x="2514" y="4900"/>
                      <a:pt x="2665" y="4900"/>
                    </a:cubicBezTo>
                    <a:cubicBezTo>
                      <a:pt x="2838" y="4900"/>
                      <a:pt x="3076" y="4834"/>
                      <a:pt x="3388" y="4604"/>
                    </a:cubicBezTo>
                    <a:cubicBezTo>
                      <a:pt x="3628" y="4431"/>
                      <a:pt x="3896" y="4326"/>
                      <a:pt x="4183" y="4288"/>
                    </a:cubicBezTo>
                    <a:cubicBezTo>
                      <a:pt x="4623" y="4202"/>
                      <a:pt x="4948" y="4106"/>
                      <a:pt x="5465" y="3436"/>
                    </a:cubicBezTo>
                    <a:lnTo>
                      <a:pt x="6307" y="3436"/>
                    </a:lnTo>
                    <a:lnTo>
                      <a:pt x="6307" y="565"/>
                    </a:lnTo>
                    <a:lnTo>
                      <a:pt x="5188" y="565"/>
                    </a:lnTo>
                    <a:cubicBezTo>
                      <a:pt x="4804" y="24"/>
                      <a:pt x="3425" y="0"/>
                      <a:pt x="3134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Google Shape;1645;p52">
                <a:extLst>
                  <a:ext uri="{FF2B5EF4-FFF2-40B4-BE49-F238E27FC236}">
                    <a16:creationId xmlns:a16="http://schemas.microsoft.com/office/drawing/2014/main" id="{926D9B5E-C6EF-4B44-BBE2-FBE96671C5DC}"/>
                  </a:ext>
                </a:extLst>
              </p:cNvPr>
              <p:cNvSpPr/>
              <p:nvPr/>
            </p:nvSpPr>
            <p:spPr>
              <a:xfrm>
                <a:off x="5268277" y="1932712"/>
                <a:ext cx="179336" cy="30419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833" extrusionOk="0">
                    <a:moveTo>
                      <a:pt x="1737" y="0"/>
                    </a:moveTo>
                    <a:cubicBezTo>
                      <a:pt x="1709" y="0"/>
                      <a:pt x="1691" y="0"/>
                      <a:pt x="1685" y="0"/>
                    </a:cubicBezTo>
                    <a:lnTo>
                      <a:pt x="498" y="0"/>
                    </a:lnTo>
                    <a:cubicBezTo>
                      <a:pt x="221" y="0"/>
                      <a:pt x="1" y="230"/>
                      <a:pt x="1" y="508"/>
                    </a:cubicBezTo>
                    <a:lnTo>
                      <a:pt x="1" y="527"/>
                    </a:lnTo>
                    <a:cubicBezTo>
                      <a:pt x="1" y="575"/>
                      <a:pt x="10" y="632"/>
                      <a:pt x="20" y="680"/>
                    </a:cubicBezTo>
                    <a:cubicBezTo>
                      <a:pt x="87" y="479"/>
                      <a:pt x="278" y="268"/>
                      <a:pt x="498" y="268"/>
                    </a:cubicBezTo>
                    <a:lnTo>
                      <a:pt x="1685" y="268"/>
                    </a:lnTo>
                    <a:cubicBezTo>
                      <a:pt x="1692" y="268"/>
                      <a:pt x="1710" y="268"/>
                      <a:pt x="1737" y="268"/>
                    </a:cubicBezTo>
                    <a:cubicBezTo>
                      <a:pt x="2015" y="268"/>
                      <a:pt x="3283" y="292"/>
                      <a:pt x="3676" y="833"/>
                    </a:cubicBezTo>
                    <a:lnTo>
                      <a:pt x="4910" y="833"/>
                    </a:lnTo>
                    <a:lnTo>
                      <a:pt x="4910" y="565"/>
                    </a:lnTo>
                    <a:lnTo>
                      <a:pt x="3800" y="565"/>
                    </a:lnTo>
                    <a:cubicBezTo>
                      <a:pt x="3408" y="24"/>
                      <a:pt x="2028" y="0"/>
                      <a:pt x="173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Google Shape;1646;p52">
                <a:extLst>
                  <a:ext uri="{FF2B5EF4-FFF2-40B4-BE49-F238E27FC236}">
                    <a16:creationId xmlns:a16="http://schemas.microsoft.com/office/drawing/2014/main" id="{6430CD6B-71E2-48BB-BC86-A424E591F68F}"/>
                  </a:ext>
                </a:extLst>
              </p:cNvPr>
              <p:cNvSpPr/>
              <p:nvPr/>
            </p:nvSpPr>
            <p:spPr>
              <a:xfrm>
                <a:off x="5231942" y="1963460"/>
                <a:ext cx="97537" cy="24868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1" extrusionOk="0">
                    <a:moveTo>
                      <a:pt x="508" y="1"/>
                    </a:moveTo>
                    <a:cubicBezTo>
                      <a:pt x="230" y="1"/>
                      <a:pt x="0" y="230"/>
                      <a:pt x="0" y="508"/>
                    </a:cubicBezTo>
                    <a:lnTo>
                      <a:pt x="0" y="517"/>
                    </a:lnTo>
                    <a:cubicBezTo>
                      <a:pt x="0" y="575"/>
                      <a:pt x="10" y="623"/>
                      <a:pt x="29" y="680"/>
                    </a:cubicBezTo>
                    <a:cubicBezTo>
                      <a:pt x="94" y="476"/>
                      <a:pt x="276" y="335"/>
                      <a:pt x="487" y="335"/>
                    </a:cubicBezTo>
                    <a:cubicBezTo>
                      <a:pt x="494" y="335"/>
                      <a:pt x="501" y="335"/>
                      <a:pt x="508" y="335"/>
                    </a:cubicBezTo>
                    <a:lnTo>
                      <a:pt x="1101" y="335"/>
                    </a:lnTo>
                    <a:lnTo>
                      <a:pt x="1101" y="316"/>
                    </a:lnTo>
                    <a:lnTo>
                      <a:pt x="2460" y="316"/>
                    </a:lnTo>
                    <a:cubicBezTo>
                      <a:pt x="2671" y="316"/>
                      <a:pt x="2671" y="1"/>
                      <a:pt x="246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Google Shape;1647;p52">
                <a:extLst>
                  <a:ext uri="{FF2B5EF4-FFF2-40B4-BE49-F238E27FC236}">
                    <a16:creationId xmlns:a16="http://schemas.microsoft.com/office/drawing/2014/main" id="{964DCAD6-CAD9-434B-A208-FECA6C17F776}"/>
                  </a:ext>
                </a:extLst>
              </p:cNvPr>
              <p:cNvSpPr/>
              <p:nvPr/>
            </p:nvSpPr>
            <p:spPr>
              <a:xfrm>
                <a:off x="5231942" y="2030578"/>
                <a:ext cx="74824" cy="18879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7" extrusionOk="0">
                    <a:moveTo>
                      <a:pt x="211" y="0"/>
                    </a:moveTo>
                    <a:cubicBezTo>
                      <a:pt x="182" y="0"/>
                      <a:pt x="144" y="10"/>
                      <a:pt x="115" y="19"/>
                    </a:cubicBezTo>
                    <a:cubicBezTo>
                      <a:pt x="106" y="38"/>
                      <a:pt x="96" y="57"/>
                      <a:pt x="77" y="67"/>
                    </a:cubicBezTo>
                    <a:cubicBezTo>
                      <a:pt x="29" y="163"/>
                      <a:pt x="0" y="268"/>
                      <a:pt x="0" y="383"/>
                    </a:cubicBezTo>
                    <a:cubicBezTo>
                      <a:pt x="0" y="431"/>
                      <a:pt x="10" y="469"/>
                      <a:pt x="29" y="517"/>
                    </a:cubicBezTo>
                    <a:cubicBezTo>
                      <a:pt x="48" y="459"/>
                      <a:pt x="77" y="402"/>
                      <a:pt x="106" y="364"/>
                    </a:cubicBezTo>
                    <a:cubicBezTo>
                      <a:pt x="134" y="335"/>
                      <a:pt x="163" y="325"/>
                      <a:pt x="201" y="325"/>
                    </a:cubicBezTo>
                    <a:lnTo>
                      <a:pt x="1828" y="325"/>
                    </a:lnTo>
                    <a:cubicBezTo>
                      <a:pt x="2049" y="325"/>
                      <a:pt x="2049" y="0"/>
                      <a:pt x="182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Google Shape;1648;p52">
                <a:extLst>
                  <a:ext uri="{FF2B5EF4-FFF2-40B4-BE49-F238E27FC236}">
                    <a16:creationId xmlns:a16="http://schemas.microsoft.com/office/drawing/2014/main" id="{F7E97650-CEC1-4C3A-BA8C-94FB11A26831}"/>
                  </a:ext>
                </a:extLst>
              </p:cNvPr>
              <p:cNvSpPr/>
              <p:nvPr/>
            </p:nvSpPr>
            <p:spPr>
              <a:xfrm>
                <a:off x="5217628" y="1994572"/>
                <a:ext cx="83186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71" extrusionOk="0">
                    <a:moveTo>
                      <a:pt x="402" y="0"/>
                    </a:moveTo>
                    <a:cubicBezTo>
                      <a:pt x="163" y="48"/>
                      <a:pt x="0" y="249"/>
                      <a:pt x="0" y="488"/>
                    </a:cubicBezTo>
                    <a:lnTo>
                      <a:pt x="0" y="508"/>
                    </a:lnTo>
                    <a:cubicBezTo>
                      <a:pt x="0" y="565"/>
                      <a:pt x="10" y="613"/>
                      <a:pt x="19" y="670"/>
                    </a:cubicBezTo>
                    <a:cubicBezTo>
                      <a:pt x="86" y="460"/>
                      <a:pt x="278" y="316"/>
                      <a:pt x="498" y="316"/>
                    </a:cubicBezTo>
                    <a:lnTo>
                      <a:pt x="2067" y="316"/>
                    </a:lnTo>
                    <a:cubicBezTo>
                      <a:pt x="2278" y="316"/>
                      <a:pt x="2278" y="0"/>
                      <a:pt x="2067" y="0"/>
                    </a:cubicBezTo>
                    <a:lnTo>
                      <a:pt x="450" y="0"/>
                    </a:lnTo>
                    <a:cubicBezTo>
                      <a:pt x="431" y="0"/>
                      <a:pt x="412" y="0"/>
                      <a:pt x="402" y="10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Google Shape;1649;p52">
                <a:extLst>
                  <a:ext uri="{FF2B5EF4-FFF2-40B4-BE49-F238E27FC236}">
                    <a16:creationId xmlns:a16="http://schemas.microsoft.com/office/drawing/2014/main" id="{0F222766-A4E5-4520-A316-7694CCB2379C}"/>
                  </a:ext>
                </a:extLst>
              </p:cNvPr>
              <p:cNvSpPr/>
              <p:nvPr/>
            </p:nvSpPr>
            <p:spPr>
              <a:xfrm>
                <a:off x="5295555" y="2062348"/>
                <a:ext cx="38453" cy="36408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97" extrusionOk="0">
                    <a:moveTo>
                      <a:pt x="613" y="1"/>
                    </a:moveTo>
                    <a:cubicBezTo>
                      <a:pt x="479" y="97"/>
                      <a:pt x="354" y="202"/>
                      <a:pt x="240" y="326"/>
                    </a:cubicBezTo>
                    <a:cubicBezTo>
                      <a:pt x="134" y="432"/>
                      <a:pt x="58" y="566"/>
                      <a:pt x="29" y="709"/>
                    </a:cubicBezTo>
                    <a:cubicBezTo>
                      <a:pt x="0" y="805"/>
                      <a:pt x="10" y="901"/>
                      <a:pt x="39" y="996"/>
                    </a:cubicBezTo>
                    <a:cubicBezTo>
                      <a:pt x="106" y="795"/>
                      <a:pt x="230" y="623"/>
                      <a:pt x="393" y="499"/>
                    </a:cubicBezTo>
                    <a:cubicBezTo>
                      <a:pt x="431" y="460"/>
                      <a:pt x="498" y="412"/>
                      <a:pt x="584" y="345"/>
                    </a:cubicBezTo>
                    <a:lnTo>
                      <a:pt x="613" y="326"/>
                    </a:lnTo>
                    <a:cubicBezTo>
                      <a:pt x="814" y="173"/>
                      <a:pt x="1053" y="1"/>
                      <a:pt x="105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Google Shape;1650;p52">
                <a:extLst>
                  <a:ext uri="{FF2B5EF4-FFF2-40B4-BE49-F238E27FC236}">
                    <a16:creationId xmlns:a16="http://schemas.microsoft.com/office/drawing/2014/main" id="{CD83C56F-669A-4B7C-A9BE-F2C8CBF819C0}"/>
                  </a:ext>
                </a:extLst>
              </p:cNvPr>
              <p:cNvSpPr/>
              <p:nvPr/>
            </p:nvSpPr>
            <p:spPr>
              <a:xfrm>
                <a:off x="5519223" y="2265420"/>
                <a:ext cx="229985" cy="178971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4901" extrusionOk="0">
                    <a:moveTo>
                      <a:pt x="3637" y="1"/>
                    </a:moveTo>
                    <a:cubicBezTo>
                      <a:pt x="3463" y="1"/>
                      <a:pt x="3222" y="67"/>
                      <a:pt x="2910" y="297"/>
                    </a:cubicBezTo>
                    <a:cubicBezTo>
                      <a:pt x="2680" y="469"/>
                      <a:pt x="2402" y="574"/>
                      <a:pt x="2115" y="613"/>
                    </a:cubicBezTo>
                    <a:cubicBezTo>
                      <a:pt x="1685" y="699"/>
                      <a:pt x="1350" y="795"/>
                      <a:pt x="842" y="1464"/>
                    </a:cubicBezTo>
                    <a:lnTo>
                      <a:pt x="0" y="1464"/>
                    </a:lnTo>
                    <a:lnTo>
                      <a:pt x="0" y="4336"/>
                    </a:lnTo>
                    <a:lnTo>
                      <a:pt x="1110" y="4336"/>
                    </a:lnTo>
                    <a:cubicBezTo>
                      <a:pt x="1494" y="4877"/>
                      <a:pt x="2873" y="4900"/>
                      <a:pt x="3164" y="4900"/>
                    </a:cubicBezTo>
                    <a:cubicBezTo>
                      <a:pt x="3192" y="4900"/>
                      <a:pt x="3210" y="4900"/>
                      <a:pt x="3216" y="4900"/>
                    </a:cubicBezTo>
                    <a:lnTo>
                      <a:pt x="4403" y="4900"/>
                    </a:lnTo>
                    <a:cubicBezTo>
                      <a:pt x="4680" y="4900"/>
                      <a:pt x="4910" y="4671"/>
                      <a:pt x="4910" y="4393"/>
                    </a:cubicBezTo>
                    <a:lnTo>
                      <a:pt x="4910" y="4374"/>
                    </a:lnTo>
                    <a:cubicBezTo>
                      <a:pt x="4910" y="4259"/>
                      <a:pt x="4862" y="4144"/>
                      <a:pt x="4785" y="4058"/>
                    </a:cubicBezTo>
                    <a:lnTo>
                      <a:pt x="5388" y="4058"/>
                    </a:lnTo>
                    <a:cubicBezTo>
                      <a:pt x="5666" y="4058"/>
                      <a:pt x="5886" y="3828"/>
                      <a:pt x="5886" y="3551"/>
                    </a:cubicBezTo>
                    <a:lnTo>
                      <a:pt x="5886" y="3541"/>
                    </a:lnTo>
                    <a:cubicBezTo>
                      <a:pt x="5886" y="3417"/>
                      <a:pt x="5848" y="3312"/>
                      <a:pt x="5781" y="3216"/>
                    </a:cubicBezTo>
                    <a:lnTo>
                      <a:pt x="5790" y="3216"/>
                    </a:lnTo>
                    <a:cubicBezTo>
                      <a:pt x="6068" y="3216"/>
                      <a:pt x="6288" y="2996"/>
                      <a:pt x="6288" y="2718"/>
                    </a:cubicBezTo>
                    <a:lnTo>
                      <a:pt x="6298" y="2699"/>
                    </a:lnTo>
                    <a:cubicBezTo>
                      <a:pt x="6298" y="2422"/>
                      <a:pt x="6077" y="2201"/>
                      <a:pt x="5800" y="2201"/>
                    </a:cubicBezTo>
                    <a:lnTo>
                      <a:pt x="5781" y="2201"/>
                    </a:lnTo>
                    <a:cubicBezTo>
                      <a:pt x="5857" y="2106"/>
                      <a:pt x="5905" y="1991"/>
                      <a:pt x="5905" y="1876"/>
                    </a:cubicBezTo>
                    <a:lnTo>
                      <a:pt x="5905" y="1857"/>
                    </a:lnTo>
                    <a:cubicBezTo>
                      <a:pt x="5905" y="1579"/>
                      <a:pt x="5675" y="1359"/>
                      <a:pt x="5398" y="1359"/>
                    </a:cubicBezTo>
                    <a:lnTo>
                      <a:pt x="3551" y="1359"/>
                    </a:lnTo>
                    <a:cubicBezTo>
                      <a:pt x="3790" y="1197"/>
                      <a:pt x="4077" y="938"/>
                      <a:pt x="4144" y="641"/>
                    </a:cubicBezTo>
                    <a:cubicBezTo>
                      <a:pt x="4182" y="469"/>
                      <a:pt x="4144" y="306"/>
                      <a:pt x="4039" y="172"/>
                    </a:cubicBezTo>
                    <a:lnTo>
                      <a:pt x="4001" y="125"/>
                    </a:lnTo>
                    <a:lnTo>
                      <a:pt x="3943" y="86"/>
                    </a:lnTo>
                    <a:cubicBezTo>
                      <a:pt x="3890" y="51"/>
                      <a:pt x="3789" y="1"/>
                      <a:pt x="3637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Google Shape;1651;p52">
                <a:extLst>
                  <a:ext uri="{FF2B5EF4-FFF2-40B4-BE49-F238E27FC236}">
                    <a16:creationId xmlns:a16="http://schemas.microsoft.com/office/drawing/2014/main" id="{2F25C82B-F27C-4769-B22D-0F9C1B67B3F0}"/>
                  </a:ext>
                </a:extLst>
              </p:cNvPr>
              <p:cNvSpPr/>
              <p:nvPr/>
            </p:nvSpPr>
            <p:spPr>
              <a:xfrm>
                <a:off x="5519223" y="2265603"/>
                <a:ext cx="152386" cy="62736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718" extrusionOk="0">
                    <a:moveTo>
                      <a:pt x="3633" y="0"/>
                    </a:moveTo>
                    <a:cubicBezTo>
                      <a:pt x="3460" y="0"/>
                      <a:pt x="3222" y="67"/>
                      <a:pt x="2910" y="292"/>
                    </a:cubicBezTo>
                    <a:cubicBezTo>
                      <a:pt x="2670" y="464"/>
                      <a:pt x="2402" y="579"/>
                      <a:pt x="2115" y="617"/>
                    </a:cubicBezTo>
                    <a:cubicBezTo>
                      <a:pt x="1675" y="694"/>
                      <a:pt x="1350" y="799"/>
                      <a:pt x="833" y="1469"/>
                    </a:cubicBezTo>
                    <a:lnTo>
                      <a:pt x="0" y="1469"/>
                    </a:lnTo>
                    <a:lnTo>
                      <a:pt x="0" y="1718"/>
                    </a:lnTo>
                    <a:lnTo>
                      <a:pt x="957" y="1718"/>
                    </a:lnTo>
                    <a:cubicBezTo>
                      <a:pt x="1474" y="1048"/>
                      <a:pt x="1675" y="943"/>
                      <a:pt x="2115" y="866"/>
                    </a:cubicBezTo>
                    <a:cubicBezTo>
                      <a:pt x="2402" y="828"/>
                      <a:pt x="2680" y="723"/>
                      <a:pt x="2910" y="550"/>
                    </a:cubicBezTo>
                    <a:cubicBezTo>
                      <a:pt x="3222" y="320"/>
                      <a:pt x="3463" y="254"/>
                      <a:pt x="3637" y="254"/>
                    </a:cubicBezTo>
                    <a:cubicBezTo>
                      <a:pt x="3789" y="254"/>
                      <a:pt x="3890" y="304"/>
                      <a:pt x="3943" y="340"/>
                    </a:cubicBezTo>
                    <a:lnTo>
                      <a:pt x="3991" y="368"/>
                    </a:lnTo>
                    <a:lnTo>
                      <a:pt x="4029" y="426"/>
                    </a:lnTo>
                    <a:cubicBezTo>
                      <a:pt x="4087" y="493"/>
                      <a:pt x="4116" y="560"/>
                      <a:pt x="4135" y="646"/>
                    </a:cubicBezTo>
                    <a:lnTo>
                      <a:pt x="4135" y="636"/>
                    </a:lnTo>
                    <a:cubicBezTo>
                      <a:pt x="4173" y="474"/>
                      <a:pt x="4135" y="301"/>
                      <a:pt x="4029" y="167"/>
                    </a:cubicBezTo>
                    <a:lnTo>
                      <a:pt x="3991" y="120"/>
                    </a:lnTo>
                    <a:lnTo>
                      <a:pt x="3943" y="91"/>
                    </a:lnTo>
                    <a:cubicBezTo>
                      <a:pt x="3885" y="51"/>
                      <a:pt x="3784" y="0"/>
                      <a:pt x="363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Google Shape;1652;p52">
                <a:extLst>
                  <a:ext uri="{FF2B5EF4-FFF2-40B4-BE49-F238E27FC236}">
                    <a16:creationId xmlns:a16="http://schemas.microsoft.com/office/drawing/2014/main" id="{9F039028-884F-443D-8E7D-FA6378A1E5FC}"/>
                  </a:ext>
                </a:extLst>
              </p:cNvPr>
              <p:cNvSpPr/>
              <p:nvPr/>
            </p:nvSpPr>
            <p:spPr>
              <a:xfrm>
                <a:off x="5660069" y="2381435"/>
                <a:ext cx="74824" cy="18916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8" extrusionOk="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lnTo>
                      <a:pt x="1847" y="326"/>
                    </a:lnTo>
                    <a:cubicBezTo>
                      <a:pt x="1876" y="326"/>
                      <a:pt x="1914" y="336"/>
                      <a:pt x="1943" y="364"/>
                    </a:cubicBezTo>
                    <a:cubicBezTo>
                      <a:pt x="1972" y="412"/>
                      <a:pt x="2000" y="460"/>
                      <a:pt x="2019" y="517"/>
                    </a:cubicBezTo>
                    <a:cubicBezTo>
                      <a:pt x="2029" y="469"/>
                      <a:pt x="2039" y="431"/>
                      <a:pt x="2048" y="383"/>
                    </a:cubicBezTo>
                    <a:cubicBezTo>
                      <a:pt x="2048" y="278"/>
                      <a:pt x="2019" y="163"/>
                      <a:pt x="1962" y="68"/>
                    </a:cubicBezTo>
                    <a:cubicBezTo>
                      <a:pt x="1952" y="58"/>
                      <a:pt x="1943" y="39"/>
                      <a:pt x="1924" y="29"/>
                    </a:cubicBezTo>
                    <a:cubicBezTo>
                      <a:pt x="1895" y="10"/>
                      <a:pt x="1866" y="1"/>
                      <a:pt x="183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Google Shape;1653;p52">
                <a:extLst>
                  <a:ext uri="{FF2B5EF4-FFF2-40B4-BE49-F238E27FC236}">
                    <a16:creationId xmlns:a16="http://schemas.microsoft.com/office/drawing/2014/main" id="{31ECDB28-B048-49B8-8844-FB6E07030661}"/>
                  </a:ext>
                </a:extLst>
              </p:cNvPr>
              <p:cNvSpPr/>
              <p:nvPr/>
            </p:nvSpPr>
            <p:spPr>
              <a:xfrm>
                <a:off x="5647142" y="2413242"/>
                <a:ext cx="51745" cy="18551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08" extrusionOk="0">
                    <a:moveTo>
                      <a:pt x="211" y="0"/>
                    </a:moveTo>
                    <a:cubicBezTo>
                      <a:pt x="0" y="0"/>
                      <a:pt x="0" y="316"/>
                      <a:pt x="211" y="316"/>
                    </a:cubicBezTo>
                    <a:lnTo>
                      <a:pt x="1206" y="316"/>
                    </a:lnTo>
                    <a:cubicBezTo>
                      <a:pt x="1244" y="316"/>
                      <a:pt x="1273" y="335"/>
                      <a:pt x="1302" y="355"/>
                    </a:cubicBezTo>
                    <a:cubicBezTo>
                      <a:pt x="1340" y="402"/>
                      <a:pt x="1369" y="450"/>
                      <a:pt x="1388" y="508"/>
                    </a:cubicBezTo>
                    <a:cubicBezTo>
                      <a:pt x="1397" y="469"/>
                      <a:pt x="1407" y="422"/>
                      <a:pt x="1407" y="374"/>
                    </a:cubicBezTo>
                    <a:cubicBezTo>
                      <a:pt x="1416" y="268"/>
                      <a:pt x="1388" y="163"/>
                      <a:pt x="1330" y="67"/>
                    </a:cubicBezTo>
                    <a:cubicBezTo>
                      <a:pt x="1321" y="48"/>
                      <a:pt x="1302" y="29"/>
                      <a:pt x="1292" y="20"/>
                    </a:cubicBezTo>
                    <a:cubicBezTo>
                      <a:pt x="1263" y="0"/>
                      <a:pt x="1235" y="0"/>
                      <a:pt x="1206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Google Shape;1654;p52">
                <a:extLst>
                  <a:ext uri="{FF2B5EF4-FFF2-40B4-BE49-F238E27FC236}">
                    <a16:creationId xmlns:a16="http://schemas.microsoft.com/office/drawing/2014/main" id="{D05EF4B4-4501-4917-94B7-34352B9C2086}"/>
                  </a:ext>
                </a:extLst>
              </p:cNvPr>
              <p:cNvSpPr/>
              <p:nvPr/>
            </p:nvSpPr>
            <p:spPr>
              <a:xfrm>
                <a:off x="5665985" y="2345429"/>
                <a:ext cx="83223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671" extrusionOk="0">
                    <a:moveTo>
                      <a:pt x="211" y="1"/>
                    </a:moveTo>
                    <a:cubicBezTo>
                      <a:pt x="1" y="1"/>
                      <a:pt x="1" y="317"/>
                      <a:pt x="211" y="317"/>
                    </a:cubicBezTo>
                    <a:lnTo>
                      <a:pt x="1781" y="317"/>
                    </a:lnTo>
                    <a:cubicBezTo>
                      <a:pt x="2001" y="317"/>
                      <a:pt x="2192" y="460"/>
                      <a:pt x="2259" y="671"/>
                    </a:cubicBezTo>
                    <a:cubicBezTo>
                      <a:pt x="2269" y="613"/>
                      <a:pt x="2279" y="565"/>
                      <a:pt x="2279" y="508"/>
                    </a:cubicBezTo>
                    <a:lnTo>
                      <a:pt x="2279" y="498"/>
                    </a:lnTo>
                    <a:cubicBezTo>
                      <a:pt x="2279" y="259"/>
                      <a:pt x="2116" y="49"/>
                      <a:pt x="1877" y="1"/>
                    </a:cubicBezTo>
                    <a:lnTo>
                      <a:pt x="1877" y="10"/>
                    </a:lnTo>
                    <a:cubicBezTo>
                      <a:pt x="1867" y="1"/>
                      <a:pt x="1848" y="1"/>
                      <a:pt x="1829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Google Shape;1655;p52">
                <a:extLst>
                  <a:ext uri="{FF2B5EF4-FFF2-40B4-BE49-F238E27FC236}">
                    <a16:creationId xmlns:a16="http://schemas.microsoft.com/office/drawing/2014/main" id="{6E3AB4F5-0AD6-4A60-90C9-E42B5D9BFE10}"/>
                  </a:ext>
                </a:extLst>
              </p:cNvPr>
              <p:cNvSpPr/>
              <p:nvPr/>
            </p:nvSpPr>
            <p:spPr>
              <a:xfrm>
                <a:off x="5632791" y="2314353"/>
                <a:ext cx="101737" cy="24832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680" extrusionOk="0">
                    <a:moveTo>
                      <a:pt x="470" y="0"/>
                    </a:moveTo>
                    <a:cubicBezTo>
                      <a:pt x="326" y="124"/>
                      <a:pt x="163" y="230"/>
                      <a:pt x="1" y="325"/>
                    </a:cubicBezTo>
                    <a:lnTo>
                      <a:pt x="1695" y="325"/>
                    </a:lnTo>
                    <a:lnTo>
                      <a:pt x="1685" y="335"/>
                    </a:lnTo>
                    <a:lnTo>
                      <a:pt x="2278" y="335"/>
                    </a:lnTo>
                    <a:cubicBezTo>
                      <a:pt x="2498" y="335"/>
                      <a:pt x="2690" y="469"/>
                      <a:pt x="2757" y="680"/>
                    </a:cubicBezTo>
                    <a:cubicBezTo>
                      <a:pt x="2776" y="632"/>
                      <a:pt x="2786" y="574"/>
                      <a:pt x="2786" y="526"/>
                    </a:cubicBezTo>
                    <a:lnTo>
                      <a:pt x="2786" y="507"/>
                    </a:lnTo>
                    <a:cubicBezTo>
                      <a:pt x="2786" y="230"/>
                      <a:pt x="2556" y="0"/>
                      <a:pt x="227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Google Shape;1656;p52">
                <a:extLst>
                  <a:ext uri="{FF2B5EF4-FFF2-40B4-BE49-F238E27FC236}">
                    <a16:creationId xmlns:a16="http://schemas.microsoft.com/office/drawing/2014/main" id="{96F4725E-CA57-4CAA-81A4-E8F45B1EAAB1}"/>
                  </a:ext>
                </a:extLst>
              </p:cNvPr>
              <p:cNvSpPr/>
              <p:nvPr/>
            </p:nvSpPr>
            <p:spPr>
              <a:xfrm>
                <a:off x="5520245" y="2319246"/>
                <a:ext cx="13000" cy="10451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862" extrusionOk="0">
                    <a:moveTo>
                      <a:pt x="1" y="0"/>
                    </a:moveTo>
                    <a:lnTo>
                      <a:pt x="1" y="2862"/>
                    </a:lnTo>
                    <a:lnTo>
                      <a:pt x="355" y="286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Google Shape;1657;p52">
                <a:extLst>
                  <a:ext uri="{FF2B5EF4-FFF2-40B4-BE49-F238E27FC236}">
                    <a16:creationId xmlns:a16="http://schemas.microsoft.com/office/drawing/2014/main" id="{927707A7-5DEF-4FFD-BC87-4BCB44791D3D}"/>
                  </a:ext>
                </a:extLst>
              </p:cNvPr>
              <p:cNvSpPr/>
              <p:nvPr/>
            </p:nvSpPr>
            <p:spPr>
              <a:xfrm>
                <a:off x="5504872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Google Shape;1658;p52">
                <a:extLst>
                  <a:ext uri="{FF2B5EF4-FFF2-40B4-BE49-F238E27FC236}">
                    <a16:creationId xmlns:a16="http://schemas.microsoft.com/office/drawing/2014/main" id="{5B9BA8F7-99E9-4D43-B107-40078765F8D8}"/>
                  </a:ext>
                </a:extLst>
              </p:cNvPr>
              <p:cNvSpPr/>
              <p:nvPr/>
            </p:nvSpPr>
            <p:spPr>
              <a:xfrm>
                <a:off x="5534925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298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298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2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Google Shape;1659;p52">
                <a:extLst>
                  <a:ext uri="{FF2B5EF4-FFF2-40B4-BE49-F238E27FC236}">
                    <a16:creationId xmlns:a16="http://schemas.microsoft.com/office/drawing/2014/main" id="{EB2F2363-AEB4-4882-ABA3-69E4F61CCE18}"/>
                  </a:ext>
                </a:extLst>
              </p:cNvPr>
              <p:cNvSpPr/>
              <p:nvPr/>
            </p:nvSpPr>
            <p:spPr>
              <a:xfrm>
                <a:off x="5699179" y="2211923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Google Shape;1660;p52">
                <a:extLst>
                  <a:ext uri="{FF2B5EF4-FFF2-40B4-BE49-F238E27FC236}">
                    <a16:creationId xmlns:a16="http://schemas.microsoft.com/office/drawing/2014/main" id="{92645FD4-D4A4-41EB-8011-86C18CEC4111}"/>
                  </a:ext>
                </a:extLst>
              </p:cNvPr>
              <p:cNvSpPr/>
              <p:nvPr/>
            </p:nvSpPr>
            <p:spPr>
              <a:xfrm>
                <a:off x="5699179" y="2242013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297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297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Google Shape;1661;p52">
                <a:extLst>
                  <a:ext uri="{FF2B5EF4-FFF2-40B4-BE49-F238E27FC236}">
                    <a16:creationId xmlns:a16="http://schemas.microsoft.com/office/drawing/2014/main" id="{B4F7EB87-0F7F-48BB-B046-779E823605C4}"/>
                  </a:ext>
                </a:extLst>
              </p:cNvPr>
              <p:cNvSpPr/>
              <p:nvPr/>
            </p:nvSpPr>
            <p:spPr>
              <a:xfrm>
                <a:off x="5246257" y="2117927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Google Shape;1662;p52">
                <a:extLst>
                  <a:ext uri="{FF2B5EF4-FFF2-40B4-BE49-F238E27FC236}">
                    <a16:creationId xmlns:a16="http://schemas.microsoft.com/office/drawing/2014/main" id="{81C97FEB-56DE-484F-A46A-D9319DF77E42}"/>
                  </a:ext>
                </a:extLst>
              </p:cNvPr>
              <p:cNvSpPr/>
              <p:nvPr/>
            </p:nvSpPr>
            <p:spPr>
              <a:xfrm>
                <a:off x="5246257" y="2147981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2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2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Google Shape;1663;p52">
                <a:extLst>
                  <a:ext uri="{FF2B5EF4-FFF2-40B4-BE49-F238E27FC236}">
                    <a16:creationId xmlns:a16="http://schemas.microsoft.com/office/drawing/2014/main" id="{EFB2EAB8-F212-4B1A-A22E-CC85B397E492}"/>
                  </a:ext>
                </a:extLst>
              </p:cNvPr>
              <p:cNvSpPr/>
              <p:nvPr/>
            </p:nvSpPr>
            <p:spPr>
              <a:xfrm>
                <a:off x="5410876" y="2406267"/>
                <a:ext cx="21691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603" extrusionOk="0">
                    <a:moveTo>
                      <a:pt x="297" y="0"/>
                    </a:moveTo>
                    <a:cubicBezTo>
                      <a:pt x="134" y="0"/>
                      <a:pt x="0" y="134"/>
                      <a:pt x="0" y="306"/>
                    </a:cubicBezTo>
                    <a:cubicBezTo>
                      <a:pt x="0" y="469"/>
                      <a:pt x="134" y="603"/>
                      <a:pt x="297" y="603"/>
                    </a:cubicBezTo>
                    <a:cubicBezTo>
                      <a:pt x="460" y="603"/>
                      <a:pt x="594" y="469"/>
                      <a:pt x="594" y="306"/>
                    </a:cubicBezTo>
                    <a:cubicBezTo>
                      <a:pt x="594" y="134"/>
                      <a:pt x="460" y="0"/>
                      <a:pt x="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Google Shape;1664;p52">
                <a:extLst>
                  <a:ext uri="{FF2B5EF4-FFF2-40B4-BE49-F238E27FC236}">
                    <a16:creationId xmlns:a16="http://schemas.microsoft.com/office/drawing/2014/main" id="{EC2327C2-A571-4BF9-818C-EDA8D5CF914C}"/>
                  </a:ext>
                </a:extLst>
              </p:cNvPr>
              <p:cNvSpPr/>
              <p:nvPr/>
            </p:nvSpPr>
            <p:spPr>
              <a:xfrm>
                <a:off x="5440565" y="2406267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306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306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Google Shape;1665;p52">
                <a:extLst>
                  <a:ext uri="{FF2B5EF4-FFF2-40B4-BE49-F238E27FC236}">
                    <a16:creationId xmlns:a16="http://schemas.microsoft.com/office/drawing/2014/main" id="{E0C9C8BA-9CE5-4683-AC2D-A0DF55290D3E}"/>
                  </a:ext>
                </a:extLst>
              </p:cNvPr>
              <p:cNvSpPr/>
              <p:nvPr/>
            </p:nvSpPr>
            <p:spPr>
              <a:xfrm>
                <a:off x="5234024" y="2185740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0" y="0"/>
                    </a:moveTo>
                    <a:lnTo>
                      <a:pt x="20" y="1005"/>
                    </a:lnTo>
                    <a:cubicBezTo>
                      <a:pt x="1" y="1130"/>
                      <a:pt x="97" y="1235"/>
                      <a:pt x="221" y="1244"/>
                    </a:cubicBezTo>
                    <a:lnTo>
                      <a:pt x="3418" y="1244"/>
                    </a:lnTo>
                    <a:cubicBezTo>
                      <a:pt x="3542" y="1235"/>
                      <a:pt x="3638" y="1130"/>
                      <a:pt x="3618" y="1005"/>
                    </a:cubicBezTo>
                    <a:cubicBezTo>
                      <a:pt x="3618" y="996"/>
                      <a:pt x="3618" y="986"/>
                      <a:pt x="3618" y="976"/>
                    </a:cubicBezTo>
                    <a:lnTo>
                      <a:pt x="3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Google Shape;1666;p52">
                <a:extLst>
                  <a:ext uri="{FF2B5EF4-FFF2-40B4-BE49-F238E27FC236}">
                    <a16:creationId xmlns:a16="http://schemas.microsoft.com/office/drawing/2014/main" id="{9C636B61-B62E-4D4A-9FAF-2A268D9D117E}"/>
                  </a:ext>
                </a:extLst>
              </p:cNvPr>
              <p:cNvSpPr/>
              <p:nvPr/>
            </p:nvSpPr>
            <p:spPr>
              <a:xfrm>
                <a:off x="5267583" y="2185740"/>
                <a:ext cx="99290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45" extrusionOk="0">
                    <a:moveTo>
                      <a:pt x="1" y="0"/>
                    </a:moveTo>
                    <a:lnTo>
                      <a:pt x="1" y="1244"/>
                    </a:lnTo>
                    <a:lnTo>
                      <a:pt x="2499" y="1244"/>
                    </a:lnTo>
                    <a:cubicBezTo>
                      <a:pt x="2623" y="1235"/>
                      <a:pt x="2719" y="1130"/>
                      <a:pt x="2699" y="1005"/>
                    </a:cubicBezTo>
                    <a:cubicBezTo>
                      <a:pt x="2699" y="996"/>
                      <a:pt x="2699" y="986"/>
                      <a:pt x="2699" y="976"/>
                    </a:cubicBezTo>
                    <a:lnTo>
                      <a:pt x="2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Google Shape;1667;p52">
                <a:extLst>
                  <a:ext uri="{FF2B5EF4-FFF2-40B4-BE49-F238E27FC236}">
                    <a16:creationId xmlns:a16="http://schemas.microsoft.com/office/drawing/2014/main" id="{FCB05743-375B-4C9B-890A-10E8B6A19B55}"/>
                  </a:ext>
                </a:extLst>
              </p:cNvPr>
              <p:cNvSpPr/>
              <p:nvPr/>
            </p:nvSpPr>
            <p:spPr>
              <a:xfrm>
                <a:off x="5479383" y="2306575"/>
                <a:ext cx="45464" cy="131863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1" extrusionOk="0">
                    <a:moveTo>
                      <a:pt x="1035" y="0"/>
                    </a:moveTo>
                    <a:cubicBezTo>
                      <a:pt x="1025" y="0"/>
                      <a:pt x="1015" y="1"/>
                      <a:pt x="1005" y="3"/>
                    </a:cubicBezTo>
                    <a:lnTo>
                      <a:pt x="0" y="3"/>
                    </a:lnTo>
                    <a:lnTo>
                      <a:pt x="0" y="3611"/>
                    </a:lnTo>
                    <a:lnTo>
                      <a:pt x="1005" y="3611"/>
                    </a:lnTo>
                    <a:lnTo>
                      <a:pt x="1005" y="3601"/>
                    </a:lnTo>
                    <a:cubicBezTo>
                      <a:pt x="1015" y="3603"/>
                      <a:pt x="1025" y="3603"/>
                      <a:pt x="1035" y="3603"/>
                    </a:cubicBezTo>
                    <a:cubicBezTo>
                      <a:pt x="1139" y="3603"/>
                      <a:pt x="1236" y="3514"/>
                      <a:pt x="1244" y="3400"/>
                    </a:cubicBezTo>
                    <a:lnTo>
                      <a:pt x="1244" y="203"/>
                    </a:lnTo>
                    <a:cubicBezTo>
                      <a:pt x="1236" y="90"/>
                      <a:pt x="1139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Google Shape;1668;p52">
                <a:extLst>
                  <a:ext uri="{FF2B5EF4-FFF2-40B4-BE49-F238E27FC236}">
                    <a16:creationId xmlns:a16="http://schemas.microsoft.com/office/drawing/2014/main" id="{063B388B-7653-4697-B261-E96CC2BC3D55}"/>
                  </a:ext>
                </a:extLst>
              </p:cNvPr>
              <p:cNvSpPr/>
              <p:nvPr/>
            </p:nvSpPr>
            <p:spPr>
              <a:xfrm>
                <a:off x="5479017" y="2339842"/>
                <a:ext cx="45829" cy="98341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693" extrusionOk="0">
                    <a:moveTo>
                      <a:pt x="1" y="1"/>
                    </a:moveTo>
                    <a:lnTo>
                      <a:pt x="1" y="2690"/>
                    </a:lnTo>
                    <a:lnTo>
                      <a:pt x="1015" y="2690"/>
                    </a:lnTo>
                    <a:cubicBezTo>
                      <a:pt x="1025" y="2692"/>
                      <a:pt x="1035" y="2692"/>
                      <a:pt x="1045" y="2692"/>
                    </a:cubicBezTo>
                    <a:cubicBezTo>
                      <a:pt x="1149" y="2692"/>
                      <a:pt x="1246" y="2603"/>
                      <a:pt x="1254" y="2489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Google Shape;1669;p52">
                <a:extLst>
                  <a:ext uri="{FF2B5EF4-FFF2-40B4-BE49-F238E27FC236}">
                    <a16:creationId xmlns:a16="http://schemas.microsoft.com/office/drawing/2014/main" id="{1D646141-51C9-48CC-8F0A-D60EEC119133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68"/>
                    </a:cubicBezTo>
                    <a:lnTo>
                      <a:pt x="20" y="1244"/>
                    </a:lnTo>
                    <a:lnTo>
                      <a:pt x="3618" y="1244"/>
                    </a:lnTo>
                    <a:lnTo>
                      <a:pt x="3618" y="239"/>
                    </a:lnTo>
                    <a:cubicBezTo>
                      <a:pt x="3637" y="115"/>
                      <a:pt x="3542" y="10"/>
                      <a:pt x="3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Google Shape;1670;p52">
                <a:extLst>
                  <a:ext uri="{FF2B5EF4-FFF2-40B4-BE49-F238E27FC236}">
                    <a16:creationId xmlns:a16="http://schemas.microsoft.com/office/drawing/2014/main" id="{506BC78C-D5B1-4B89-A9B7-CBEDB4AA11F2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99290" cy="45793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54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78"/>
                    </a:cubicBezTo>
                    <a:lnTo>
                      <a:pt x="20" y="1254"/>
                    </a:lnTo>
                    <a:lnTo>
                      <a:pt x="2719" y="1254"/>
                    </a:lnTo>
                    <a:lnTo>
                      <a:pt x="27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Google Shape;1671;p52">
                <a:extLst>
                  <a:ext uri="{FF2B5EF4-FFF2-40B4-BE49-F238E27FC236}">
                    <a16:creationId xmlns:a16="http://schemas.microsoft.com/office/drawing/2014/main" id="{4D1A9A88-AF98-4C93-AE69-C87FFB9C74EC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464" cy="1319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2" extrusionOk="0">
                    <a:moveTo>
                      <a:pt x="23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3408"/>
                    </a:lnTo>
                    <a:cubicBezTo>
                      <a:pt x="9" y="3522"/>
                      <a:pt x="106" y="3611"/>
                      <a:pt x="210" y="3611"/>
                    </a:cubicBezTo>
                    <a:cubicBezTo>
                      <a:pt x="220" y="3611"/>
                      <a:pt x="229" y="3611"/>
                      <a:pt x="239" y="3609"/>
                    </a:cubicBezTo>
                    <a:lnTo>
                      <a:pt x="1244" y="3609"/>
                    </a:lnTo>
                    <a:lnTo>
                      <a:pt x="12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Google Shape;1672;p52">
                <a:extLst>
                  <a:ext uri="{FF2B5EF4-FFF2-40B4-BE49-F238E27FC236}">
                    <a16:creationId xmlns:a16="http://schemas.microsoft.com/office/drawing/2014/main" id="{E5A4E01A-9026-46D9-AE33-1C3A5148BD18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793" cy="98596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700" extrusionOk="0">
                    <a:moveTo>
                      <a:pt x="24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2700"/>
                    </a:lnTo>
                    <a:lnTo>
                      <a:pt x="1254" y="2700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4" name="Google Shape;969;p43">
              <a:extLst>
                <a:ext uri="{FF2B5EF4-FFF2-40B4-BE49-F238E27FC236}">
                  <a16:creationId xmlns:a16="http://schemas.microsoft.com/office/drawing/2014/main" id="{0E7E6A73-1037-43A0-A533-B65C56C7072A}"/>
                </a:ext>
              </a:extLst>
            </p:cNvPr>
            <p:cNvGrpSpPr/>
            <p:nvPr/>
          </p:nvGrpSpPr>
          <p:grpSpPr>
            <a:xfrm>
              <a:off x="1398038" y="1549908"/>
              <a:ext cx="496364" cy="503824"/>
              <a:chOff x="4758032" y="1693503"/>
              <a:chExt cx="528861" cy="526168"/>
            </a:xfrm>
          </p:grpSpPr>
          <p:sp>
            <p:nvSpPr>
              <p:cNvPr id="102" name="Google Shape;970;p43">
                <a:extLst>
                  <a:ext uri="{FF2B5EF4-FFF2-40B4-BE49-F238E27FC236}">
                    <a16:creationId xmlns:a16="http://schemas.microsoft.com/office/drawing/2014/main" id="{8104F2C3-57E7-4E2B-BF1E-07C21BF4474E}"/>
                  </a:ext>
                </a:extLst>
              </p:cNvPr>
              <p:cNvSpPr/>
              <p:nvPr/>
            </p:nvSpPr>
            <p:spPr>
              <a:xfrm>
                <a:off x="4758032" y="1785519"/>
                <a:ext cx="434152" cy="434152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1286" extrusionOk="0">
                    <a:moveTo>
                      <a:pt x="5639" y="0"/>
                    </a:moveTo>
                    <a:cubicBezTo>
                      <a:pt x="2525" y="0"/>
                      <a:pt x="0" y="2525"/>
                      <a:pt x="0" y="5646"/>
                    </a:cubicBezTo>
                    <a:cubicBezTo>
                      <a:pt x="0" y="8760"/>
                      <a:pt x="2525" y="11285"/>
                      <a:pt x="5639" y="11285"/>
                    </a:cubicBezTo>
                    <a:cubicBezTo>
                      <a:pt x="8761" y="11285"/>
                      <a:pt x="11285" y="8760"/>
                      <a:pt x="11285" y="5646"/>
                    </a:cubicBezTo>
                    <a:cubicBezTo>
                      <a:pt x="11285" y="2525"/>
                      <a:pt x="8761" y="0"/>
                      <a:pt x="5639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971;p43">
                <a:extLst>
                  <a:ext uri="{FF2B5EF4-FFF2-40B4-BE49-F238E27FC236}">
                    <a16:creationId xmlns:a16="http://schemas.microsoft.com/office/drawing/2014/main" id="{EAE38322-E9AF-4A87-BE6C-786BC09AA20C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17230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5639" y="451"/>
                    </a:lnTo>
                    <a:cubicBezTo>
                      <a:pt x="5639" y="375"/>
                      <a:pt x="5646" y="305"/>
                      <a:pt x="5646" y="229"/>
                    </a:cubicBezTo>
                    <a:cubicBezTo>
                      <a:pt x="5646" y="153"/>
                      <a:pt x="5646" y="76"/>
                      <a:pt x="563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972;p43">
                <a:extLst>
                  <a:ext uri="{FF2B5EF4-FFF2-40B4-BE49-F238E27FC236}">
                    <a16:creationId xmlns:a16="http://schemas.microsoft.com/office/drawing/2014/main" id="{D8C531F3-EC9B-48F9-A3D4-2BBF39BF1CE7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129445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94" extrusionOk="0">
                    <a:moveTo>
                      <a:pt x="2029" y="0"/>
                    </a:moveTo>
                    <a:cubicBezTo>
                      <a:pt x="1974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1069" y="3294"/>
                    </a:lnTo>
                    <a:cubicBezTo>
                      <a:pt x="1249" y="3294"/>
                      <a:pt x="1423" y="3224"/>
                      <a:pt x="1547" y="3099"/>
                    </a:cubicBezTo>
                    <a:lnTo>
                      <a:pt x="3226" y="1421"/>
                    </a:lnTo>
                    <a:cubicBezTo>
                      <a:pt x="3365" y="1282"/>
                      <a:pt x="3268" y="1039"/>
                      <a:pt x="3066" y="1039"/>
                    </a:cubicBez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55" y="92"/>
                      <a:pt x="2144" y="0"/>
                      <a:pt x="2029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973;p43">
                <a:extLst>
                  <a:ext uri="{FF2B5EF4-FFF2-40B4-BE49-F238E27FC236}">
                    <a16:creationId xmlns:a16="http://schemas.microsoft.com/office/drawing/2014/main" id="{AAA5F952-132A-4099-BAED-6422B8F32B34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86938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294" extrusionOk="0">
                    <a:moveTo>
                      <a:pt x="2031" y="0"/>
                    </a:moveTo>
                    <a:cubicBezTo>
                      <a:pt x="1975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60" y="92"/>
                      <a:pt x="2147" y="0"/>
                      <a:pt x="20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974;p43">
                <a:extLst>
                  <a:ext uri="{FF2B5EF4-FFF2-40B4-BE49-F238E27FC236}">
                    <a16:creationId xmlns:a16="http://schemas.microsoft.com/office/drawing/2014/main" id="{EE656DEF-31D8-4999-A5A9-1237C24A71E9}"/>
                  </a:ext>
                </a:extLst>
              </p:cNvPr>
              <p:cNvSpPr/>
              <p:nvPr/>
            </p:nvSpPr>
            <p:spPr>
              <a:xfrm>
                <a:off x="4810041" y="1837528"/>
                <a:ext cx="330096" cy="330096"/>
              </a:xfrm>
              <a:custGeom>
                <a:avLst/>
                <a:gdLst/>
                <a:ahLst/>
                <a:cxnLst/>
                <a:rect l="l" t="t" r="r" b="b"/>
                <a:pathLst>
                  <a:path w="8581" h="8581" extrusionOk="0">
                    <a:moveTo>
                      <a:pt x="4287" y="1"/>
                    </a:moveTo>
                    <a:cubicBezTo>
                      <a:pt x="1922" y="1"/>
                      <a:pt x="1" y="1922"/>
                      <a:pt x="1" y="4294"/>
                    </a:cubicBezTo>
                    <a:cubicBezTo>
                      <a:pt x="1" y="6659"/>
                      <a:pt x="1922" y="8581"/>
                      <a:pt x="4287" y="8581"/>
                    </a:cubicBezTo>
                    <a:cubicBezTo>
                      <a:pt x="6659" y="8581"/>
                      <a:pt x="8581" y="6659"/>
                      <a:pt x="8581" y="4294"/>
                    </a:cubicBezTo>
                    <a:cubicBezTo>
                      <a:pt x="8581" y="1922"/>
                      <a:pt x="6659" y="1"/>
                      <a:pt x="42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975;p43">
                <a:extLst>
                  <a:ext uri="{FF2B5EF4-FFF2-40B4-BE49-F238E27FC236}">
                    <a16:creationId xmlns:a16="http://schemas.microsoft.com/office/drawing/2014/main" id="{4E473B0B-5728-4677-B268-7476D9B9A985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65182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4280" y="451"/>
                    </a:lnTo>
                    <a:cubicBezTo>
                      <a:pt x="4280" y="375"/>
                      <a:pt x="4294" y="305"/>
                      <a:pt x="4294" y="229"/>
                    </a:cubicBezTo>
                    <a:cubicBezTo>
                      <a:pt x="4294" y="153"/>
                      <a:pt x="4287" y="76"/>
                      <a:pt x="428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976;p43">
                <a:extLst>
                  <a:ext uri="{FF2B5EF4-FFF2-40B4-BE49-F238E27FC236}">
                    <a16:creationId xmlns:a16="http://schemas.microsoft.com/office/drawing/2014/main" id="{F2F95F9C-71BB-4E52-A61D-6341B6B596B8}"/>
                  </a:ext>
                </a:extLst>
              </p:cNvPr>
              <p:cNvSpPr/>
              <p:nvPr/>
            </p:nvSpPr>
            <p:spPr>
              <a:xfrm>
                <a:off x="4853549" y="1881035"/>
                <a:ext cx="243119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6320" extrusionOk="0">
                    <a:moveTo>
                      <a:pt x="3156" y="0"/>
                    </a:moveTo>
                    <a:cubicBezTo>
                      <a:pt x="1415" y="0"/>
                      <a:pt x="0" y="1415"/>
                      <a:pt x="0" y="3163"/>
                    </a:cubicBezTo>
                    <a:cubicBezTo>
                      <a:pt x="0" y="4904"/>
                      <a:pt x="1415" y="6319"/>
                      <a:pt x="3156" y="6319"/>
                    </a:cubicBezTo>
                    <a:cubicBezTo>
                      <a:pt x="4904" y="6319"/>
                      <a:pt x="6319" y="4904"/>
                      <a:pt x="6319" y="3163"/>
                    </a:cubicBezTo>
                    <a:cubicBezTo>
                      <a:pt x="6319" y="1415"/>
                      <a:pt x="4904" y="0"/>
                      <a:pt x="3156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977;p43">
                <a:extLst>
                  <a:ext uri="{FF2B5EF4-FFF2-40B4-BE49-F238E27FC236}">
                    <a16:creationId xmlns:a16="http://schemas.microsoft.com/office/drawing/2014/main" id="{6F48BA10-6720-4755-92A7-CDDA31891728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21713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3149" y="451"/>
                    </a:lnTo>
                    <a:cubicBezTo>
                      <a:pt x="3156" y="375"/>
                      <a:pt x="3163" y="305"/>
                      <a:pt x="3163" y="229"/>
                    </a:cubicBezTo>
                    <a:cubicBezTo>
                      <a:pt x="3163" y="153"/>
                      <a:pt x="3156" y="76"/>
                      <a:pt x="314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978;p43">
                <a:extLst>
                  <a:ext uri="{FF2B5EF4-FFF2-40B4-BE49-F238E27FC236}">
                    <a16:creationId xmlns:a16="http://schemas.microsoft.com/office/drawing/2014/main" id="{7F5B806F-C7EF-4684-87AC-9862EA7FCAB5}"/>
                  </a:ext>
                </a:extLst>
              </p:cNvPr>
              <p:cNvSpPr/>
              <p:nvPr/>
            </p:nvSpPr>
            <p:spPr>
              <a:xfrm>
                <a:off x="4905558" y="1933044"/>
                <a:ext cx="139063" cy="139063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3615" extrusionOk="0">
                    <a:moveTo>
                      <a:pt x="1804" y="1"/>
                    </a:moveTo>
                    <a:cubicBezTo>
                      <a:pt x="812" y="1"/>
                      <a:pt x="1" y="812"/>
                      <a:pt x="1" y="1811"/>
                    </a:cubicBezTo>
                    <a:cubicBezTo>
                      <a:pt x="1" y="2803"/>
                      <a:pt x="812" y="3614"/>
                      <a:pt x="1804" y="3614"/>
                    </a:cubicBezTo>
                    <a:cubicBezTo>
                      <a:pt x="2803" y="3614"/>
                      <a:pt x="3615" y="2803"/>
                      <a:pt x="3615" y="1811"/>
                    </a:cubicBezTo>
                    <a:cubicBezTo>
                      <a:pt x="3615" y="812"/>
                      <a:pt x="2803" y="1"/>
                      <a:pt x="18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979;p43">
                <a:extLst>
                  <a:ext uri="{FF2B5EF4-FFF2-40B4-BE49-F238E27FC236}">
                    <a16:creationId xmlns:a16="http://schemas.microsoft.com/office/drawing/2014/main" id="{905E641D-A24A-4B50-AC91-2D41EF378395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69935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797" y="451"/>
                    </a:lnTo>
                    <a:cubicBezTo>
                      <a:pt x="1818" y="305"/>
                      <a:pt x="1818" y="153"/>
                      <a:pt x="179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980;p43">
                <a:extLst>
                  <a:ext uri="{FF2B5EF4-FFF2-40B4-BE49-F238E27FC236}">
                    <a16:creationId xmlns:a16="http://schemas.microsoft.com/office/drawing/2014/main" id="{391A471B-C94B-445E-9742-C2B96DF9DB56}"/>
                  </a:ext>
                </a:extLst>
              </p:cNvPr>
              <p:cNvSpPr/>
              <p:nvPr/>
            </p:nvSpPr>
            <p:spPr>
              <a:xfrm>
                <a:off x="4949065" y="1976552"/>
                <a:ext cx="52047" cy="5204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53" extrusionOk="0">
                    <a:moveTo>
                      <a:pt x="673" y="0"/>
                    </a:moveTo>
                    <a:cubicBezTo>
                      <a:pt x="299" y="0"/>
                      <a:pt x="0" y="306"/>
                      <a:pt x="0" y="680"/>
                    </a:cubicBezTo>
                    <a:cubicBezTo>
                      <a:pt x="0" y="1055"/>
                      <a:pt x="299" y="1353"/>
                      <a:pt x="673" y="1353"/>
                    </a:cubicBezTo>
                    <a:cubicBezTo>
                      <a:pt x="1048" y="1353"/>
                      <a:pt x="1353" y="1055"/>
                      <a:pt x="1353" y="680"/>
                    </a:cubicBezTo>
                    <a:cubicBezTo>
                      <a:pt x="1353" y="306"/>
                      <a:pt x="1048" y="0"/>
                      <a:pt x="673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981;p43">
                <a:extLst>
                  <a:ext uri="{FF2B5EF4-FFF2-40B4-BE49-F238E27FC236}">
                    <a16:creationId xmlns:a16="http://schemas.microsoft.com/office/drawing/2014/main" id="{7CCF22D8-714D-4FBB-9C2F-85810E9C6060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6697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638" y="451"/>
                    </a:lnTo>
                    <a:cubicBezTo>
                      <a:pt x="694" y="305"/>
                      <a:pt x="694" y="146"/>
                      <a:pt x="638" y="0"/>
                    </a:cubicBez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982;p43">
                <a:extLst>
                  <a:ext uri="{FF2B5EF4-FFF2-40B4-BE49-F238E27FC236}">
                    <a16:creationId xmlns:a16="http://schemas.microsoft.com/office/drawing/2014/main" id="{4DCC5EB4-F59A-4B02-B9E8-40F253CF2E15}"/>
                  </a:ext>
                </a:extLst>
              </p:cNvPr>
              <p:cNvSpPr/>
              <p:nvPr/>
            </p:nvSpPr>
            <p:spPr>
              <a:xfrm>
                <a:off x="4962683" y="1952778"/>
                <a:ext cx="62203" cy="58587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23" extrusionOk="0">
                    <a:moveTo>
                      <a:pt x="1297" y="1"/>
                    </a:moveTo>
                    <a:lnTo>
                      <a:pt x="160" y="1132"/>
                    </a:lnTo>
                    <a:cubicBezTo>
                      <a:pt x="0" y="1296"/>
                      <a:pt x="150" y="1522"/>
                      <a:pt x="323" y="1522"/>
                    </a:cubicBezTo>
                    <a:cubicBezTo>
                      <a:pt x="375" y="1522"/>
                      <a:pt x="430" y="1501"/>
                      <a:pt x="479" y="1451"/>
                    </a:cubicBezTo>
                    <a:lnTo>
                      <a:pt x="1616" y="320"/>
                    </a:lnTo>
                    <a:lnTo>
                      <a:pt x="1297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983;p43">
                <a:extLst>
                  <a:ext uri="{FF2B5EF4-FFF2-40B4-BE49-F238E27FC236}">
                    <a16:creationId xmlns:a16="http://schemas.microsoft.com/office/drawing/2014/main" id="{BE61F5C1-7B52-44D7-8C14-AA786475A105}"/>
                  </a:ext>
                </a:extLst>
              </p:cNvPr>
              <p:cNvSpPr/>
              <p:nvPr/>
            </p:nvSpPr>
            <p:spPr>
              <a:xfrm>
                <a:off x="5002421" y="1711506"/>
                <a:ext cx="267315" cy="260814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6780" extrusionOk="0">
                    <a:moveTo>
                      <a:pt x="6625" y="1"/>
                    </a:moveTo>
                    <a:cubicBezTo>
                      <a:pt x="6572" y="1"/>
                      <a:pt x="6516" y="22"/>
                      <a:pt x="6465" y="72"/>
                    </a:cubicBezTo>
                    <a:lnTo>
                      <a:pt x="146" y="6391"/>
                    </a:lnTo>
                    <a:cubicBezTo>
                      <a:pt x="1" y="6537"/>
                      <a:pt x="105" y="6779"/>
                      <a:pt x="306" y="6779"/>
                    </a:cubicBezTo>
                    <a:cubicBezTo>
                      <a:pt x="368" y="6772"/>
                      <a:pt x="424" y="6752"/>
                      <a:pt x="465" y="6710"/>
                    </a:cubicBezTo>
                    <a:lnTo>
                      <a:pt x="6784" y="391"/>
                    </a:lnTo>
                    <a:cubicBezTo>
                      <a:pt x="6949" y="226"/>
                      <a:pt x="6800" y="1"/>
                      <a:pt x="6625" y="1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1193;p45">
              <a:extLst>
                <a:ext uri="{FF2B5EF4-FFF2-40B4-BE49-F238E27FC236}">
                  <a16:creationId xmlns:a16="http://schemas.microsoft.com/office/drawing/2014/main" id="{C70443AF-E262-4766-9E5B-272E7DE07CE8}"/>
                </a:ext>
              </a:extLst>
            </p:cNvPr>
            <p:cNvGrpSpPr/>
            <p:nvPr/>
          </p:nvGrpSpPr>
          <p:grpSpPr>
            <a:xfrm>
              <a:off x="4117992" y="1627930"/>
              <a:ext cx="366048" cy="365938"/>
              <a:chOff x="4314639" y="3060919"/>
              <a:chExt cx="507210" cy="505723"/>
            </a:xfrm>
          </p:grpSpPr>
          <p:sp>
            <p:nvSpPr>
              <p:cNvPr id="86" name="Google Shape;1194;p45">
                <a:extLst>
                  <a:ext uri="{FF2B5EF4-FFF2-40B4-BE49-F238E27FC236}">
                    <a16:creationId xmlns:a16="http://schemas.microsoft.com/office/drawing/2014/main" id="{CDD2B28F-CDC4-4A20-A24F-E02686A042C3}"/>
                  </a:ext>
                </a:extLst>
              </p:cNvPr>
              <p:cNvSpPr/>
              <p:nvPr/>
            </p:nvSpPr>
            <p:spPr>
              <a:xfrm>
                <a:off x="4460358" y="3341691"/>
                <a:ext cx="80826" cy="8086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196" y="0"/>
                    </a:moveTo>
                    <a:lnTo>
                      <a:pt x="0" y="1197"/>
                    </a:lnTo>
                    <a:cubicBezTo>
                      <a:pt x="86" y="1216"/>
                      <a:pt x="172" y="1254"/>
                      <a:pt x="239" y="1321"/>
                    </a:cubicBezTo>
                    <a:lnTo>
                      <a:pt x="622" y="1704"/>
                    </a:lnTo>
                    <a:cubicBezTo>
                      <a:pt x="689" y="1771"/>
                      <a:pt x="727" y="1857"/>
                      <a:pt x="747" y="1943"/>
                    </a:cubicBezTo>
                    <a:lnTo>
                      <a:pt x="1943" y="747"/>
                    </a:lnTo>
                    <a:cubicBezTo>
                      <a:pt x="1656" y="536"/>
                      <a:pt x="1407" y="287"/>
                      <a:pt x="1196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195;p45">
                <a:extLst>
                  <a:ext uri="{FF2B5EF4-FFF2-40B4-BE49-F238E27FC236}">
                    <a16:creationId xmlns:a16="http://schemas.microsoft.com/office/drawing/2014/main" id="{4B5818A4-C68A-437A-8D4E-89C9CD7D8DFB}"/>
                  </a:ext>
                </a:extLst>
              </p:cNvPr>
              <p:cNvSpPr/>
              <p:nvPr/>
            </p:nvSpPr>
            <p:spPr>
              <a:xfrm>
                <a:off x="4460733" y="3342065"/>
                <a:ext cx="64935" cy="8048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935" extrusionOk="0">
                    <a:moveTo>
                      <a:pt x="1197" y="1"/>
                    </a:moveTo>
                    <a:lnTo>
                      <a:pt x="1" y="1197"/>
                    </a:lnTo>
                    <a:cubicBezTo>
                      <a:pt x="87" y="1207"/>
                      <a:pt x="173" y="1245"/>
                      <a:pt x="240" y="1312"/>
                    </a:cubicBezTo>
                    <a:lnTo>
                      <a:pt x="623" y="1695"/>
                    </a:lnTo>
                    <a:cubicBezTo>
                      <a:pt x="690" y="1762"/>
                      <a:pt x="728" y="1848"/>
                      <a:pt x="747" y="1934"/>
                    </a:cubicBezTo>
                    <a:lnTo>
                      <a:pt x="1197" y="1484"/>
                    </a:lnTo>
                    <a:lnTo>
                      <a:pt x="1034" y="1312"/>
                    </a:lnTo>
                    <a:lnTo>
                      <a:pt x="1015" y="1312"/>
                    </a:lnTo>
                    <a:cubicBezTo>
                      <a:pt x="910" y="1216"/>
                      <a:pt x="910" y="1063"/>
                      <a:pt x="1015" y="968"/>
                    </a:cubicBezTo>
                    <a:lnTo>
                      <a:pt x="1561" y="412"/>
                    </a:lnTo>
                    <a:cubicBezTo>
                      <a:pt x="1427" y="288"/>
                      <a:pt x="1312" y="145"/>
                      <a:pt x="119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196;p45">
                <a:extLst>
                  <a:ext uri="{FF2B5EF4-FFF2-40B4-BE49-F238E27FC236}">
                    <a16:creationId xmlns:a16="http://schemas.microsoft.com/office/drawing/2014/main" id="{E6C26AFB-BF62-4A96-AFD3-694DFE97CC98}"/>
                  </a:ext>
                </a:extLst>
              </p:cNvPr>
              <p:cNvSpPr/>
              <p:nvPr/>
            </p:nvSpPr>
            <p:spPr>
              <a:xfrm>
                <a:off x="4453578" y="3060919"/>
                <a:ext cx="368271" cy="35148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8450" extrusionOk="0">
                    <a:moveTo>
                      <a:pt x="4639" y="0"/>
                    </a:moveTo>
                    <a:cubicBezTo>
                      <a:pt x="3537" y="0"/>
                      <a:pt x="2454" y="430"/>
                      <a:pt x="1646" y="1238"/>
                    </a:cubicBezTo>
                    <a:cubicBezTo>
                      <a:pt x="0" y="2894"/>
                      <a:pt x="0" y="5564"/>
                      <a:pt x="1646" y="7210"/>
                    </a:cubicBezTo>
                    <a:cubicBezTo>
                      <a:pt x="2452" y="8022"/>
                      <a:pt x="3532" y="8450"/>
                      <a:pt x="4631" y="8450"/>
                    </a:cubicBezTo>
                    <a:cubicBezTo>
                      <a:pt x="5176" y="8450"/>
                      <a:pt x="5726" y="8344"/>
                      <a:pt x="6250" y="8128"/>
                    </a:cubicBezTo>
                    <a:cubicBezTo>
                      <a:pt x="7829" y="7478"/>
                      <a:pt x="8853" y="5937"/>
                      <a:pt x="8853" y="4224"/>
                    </a:cubicBezTo>
                    <a:cubicBezTo>
                      <a:pt x="8853" y="2520"/>
                      <a:pt x="7829" y="980"/>
                      <a:pt x="6250" y="319"/>
                    </a:cubicBezTo>
                    <a:cubicBezTo>
                      <a:pt x="5729" y="104"/>
                      <a:pt x="5182" y="0"/>
                      <a:pt x="4639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197;p45">
                <a:extLst>
                  <a:ext uri="{FF2B5EF4-FFF2-40B4-BE49-F238E27FC236}">
                    <a16:creationId xmlns:a16="http://schemas.microsoft.com/office/drawing/2014/main" id="{6969F15D-A048-4959-A4B8-95E20BAC2536}"/>
                  </a:ext>
                </a:extLst>
              </p:cNvPr>
              <p:cNvSpPr/>
              <p:nvPr/>
            </p:nvSpPr>
            <p:spPr>
              <a:xfrm>
                <a:off x="4446423" y="3061127"/>
                <a:ext cx="215022" cy="351318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8446" extrusionOk="0">
                    <a:moveTo>
                      <a:pt x="4787" y="0"/>
                    </a:moveTo>
                    <a:cubicBezTo>
                      <a:pt x="2484" y="0"/>
                      <a:pt x="574" y="1869"/>
                      <a:pt x="574" y="4219"/>
                    </a:cubicBezTo>
                    <a:cubicBezTo>
                      <a:pt x="574" y="6574"/>
                      <a:pt x="2492" y="8445"/>
                      <a:pt x="4802" y="8445"/>
                    </a:cubicBezTo>
                    <a:cubicBezTo>
                      <a:pt x="4923" y="8445"/>
                      <a:pt x="5045" y="8440"/>
                      <a:pt x="5168" y="8430"/>
                    </a:cubicBezTo>
                    <a:cubicBezTo>
                      <a:pt x="4173" y="8344"/>
                      <a:pt x="3244" y="7913"/>
                      <a:pt x="2546" y="7205"/>
                    </a:cubicBezTo>
                    <a:cubicBezTo>
                      <a:pt x="0" y="4669"/>
                      <a:pt x="1589" y="314"/>
                      <a:pt x="5168" y="17"/>
                    </a:cubicBezTo>
                    <a:cubicBezTo>
                      <a:pt x="5040" y="6"/>
                      <a:pt x="4913" y="0"/>
                      <a:pt x="47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198;p45">
                <a:extLst>
                  <a:ext uri="{FF2B5EF4-FFF2-40B4-BE49-F238E27FC236}">
                    <a16:creationId xmlns:a16="http://schemas.microsoft.com/office/drawing/2014/main" id="{27076966-8B51-498D-91A8-8763A6B2CBC9}"/>
                  </a:ext>
                </a:extLst>
              </p:cNvPr>
              <p:cNvSpPr/>
              <p:nvPr/>
            </p:nvSpPr>
            <p:spPr>
              <a:xfrm>
                <a:off x="4504120" y="3094320"/>
                <a:ext cx="298219" cy="284682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6844" extrusionOk="0">
                    <a:moveTo>
                      <a:pt x="3443" y="0"/>
                    </a:moveTo>
                    <a:cubicBezTo>
                      <a:pt x="1686" y="0"/>
                      <a:pt x="1" y="1362"/>
                      <a:pt x="1" y="3421"/>
                    </a:cubicBezTo>
                    <a:cubicBezTo>
                      <a:pt x="1" y="4809"/>
                      <a:pt x="833" y="6053"/>
                      <a:pt x="2106" y="6579"/>
                    </a:cubicBezTo>
                    <a:cubicBezTo>
                      <a:pt x="2532" y="6757"/>
                      <a:pt x="2978" y="6843"/>
                      <a:pt x="3419" y="6843"/>
                    </a:cubicBezTo>
                    <a:cubicBezTo>
                      <a:pt x="4308" y="6843"/>
                      <a:pt x="5180" y="6494"/>
                      <a:pt x="5839" y="5842"/>
                    </a:cubicBezTo>
                    <a:cubicBezTo>
                      <a:pt x="7169" y="4502"/>
                      <a:pt x="7169" y="2339"/>
                      <a:pt x="5839" y="1009"/>
                    </a:cubicBezTo>
                    <a:cubicBezTo>
                      <a:pt x="5142" y="312"/>
                      <a:pt x="428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199;p45">
                <a:extLst>
                  <a:ext uri="{FF2B5EF4-FFF2-40B4-BE49-F238E27FC236}">
                    <a16:creationId xmlns:a16="http://schemas.microsoft.com/office/drawing/2014/main" id="{28593656-5488-4FC3-A29D-1F0365F3F91F}"/>
                  </a:ext>
                </a:extLst>
              </p:cNvPr>
              <p:cNvSpPr/>
              <p:nvPr/>
            </p:nvSpPr>
            <p:spPr>
              <a:xfrm>
                <a:off x="4491807" y="3094404"/>
                <a:ext cx="169639" cy="284391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837" extrusionOk="0">
                    <a:moveTo>
                      <a:pt x="3703" y="1"/>
                    </a:moveTo>
                    <a:cubicBezTo>
                      <a:pt x="1844" y="1"/>
                      <a:pt x="287" y="1516"/>
                      <a:pt x="287" y="3419"/>
                    </a:cubicBezTo>
                    <a:cubicBezTo>
                      <a:pt x="287" y="5330"/>
                      <a:pt x="1843" y="6837"/>
                      <a:pt x="3701" y="6837"/>
                    </a:cubicBezTo>
                    <a:cubicBezTo>
                      <a:pt x="3825" y="6837"/>
                      <a:pt x="3951" y="6830"/>
                      <a:pt x="4077" y="6816"/>
                    </a:cubicBezTo>
                    <a:cubicBezTo>
                      <a:pt x="3302" y="6740"/>
                      <a:pt x="2584" y="6395"/>
                      <a:pt x="2029" y="5840"/>
                    </a:cubicBezTo>
                    <a:cubicBezTo>
                      <a:pt x="0" y="3811"/>
                      <a:pt x="1225" y="328"/>
                      <a:pt x="4077" y="21"/>
                    </a:cubicBezTo>
                    <a:cubicBezTo>
                      <a:pt x="3951" y="8"/>
                      <a:pt x="3826" y="1"/>
                      <a:pt x="370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200;p45">
                <a:extLst>
                  <a:ext uri="{FF2B5EF4-FFF2-40B4-BE49-F238E27FC236}">
                    <a16:creationId xmlns:a16="http://schemas.microsoft.com/office/drawing/2014/main" id="{9832E2FA-19EA-44A7-BE89-1F44219A8456}"/>
                  </a:ext>
                </a:extLst>
              </p:cNvPr>
              <p:cNvSpPr/>
              <p:nvPr/>
            </p:nvSpPr>
            <p:spPr>
              <a:xfrm>
                <a:off x="4607242" y="3150600"/>
                <a:ext cx="78080" cy="77659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67" extrusionOk="0">
                    <a:moveTo>
                      <a:pt x="938" y="1"/>
                    </a:moveTo>
                    <a:cubicBezTo>
                      <a:pt x="422" y="1"/>
                      <a:pt x="0" y="422"/>
                      <a:pt x="0" y="939"/>
                    </a:cubicBezTo>
                    <a:cubicBezTo>
                      <a:pt x="0" y="1455"/>
                      <a:pt x="422" y="1867"/>
                      <a:pt x="938" y="1867"/>
                    </a:cubicBezTo>
                    <a:cubicBezTo>
                      <a:pt x="1455" y="1867"/>
                      <a:pt x="1876" y="1455"/>
                      <a:pt x="1876" y="939"/>
                    </a:cubicBezTo>
                    <a:cubicBezTo>
                      <a:pt x="1876" y="422"/>
                      <a:pt x="1455" y="1"/>
                      <a:pt x="93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201;p45">
                <a:extLst>
                  <a:ext uri="{FF2B5EF4-FFF2-40B4-BE49-F238E27FC236}">
                    <a16:creationId xmlns:a16="http://schemas.microsoft.com/office/drawing/2014/main" id="{62C8FC9A-E0A3-4783-991F-D1CC575A8910}"/>
                  </a:ext>
                </a:extLst>
              </p:cNvPr>
              <p:cNvSpPr/>
              <p:nvPr/>
            </p:nvSpPr>
            <p:spPr>
              <a:xfrm>
                <a:off x="4607242" y="3150724"/>
                <a:ext cx="54203" cy="7782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871" extrusionOk="0">
                    <a:moveTo>
                      <a:pt x="940" y="0"/>
                    </a:moveTo>
                    <a:cubicBezTo>
                      <a:pt x="446" y="0"/>
                      <a:pt x="0" y="397"/>
                      <a:pt x="0" y="936"/>
                    </a:cubicBezTo>
                    <a:cubicBezTo>
                      <a:pt x="0" y="1474"/>
                      <a:pt x="446" y="1871"/>
                      <a:pt x="940" y="1871"/>
                    </a:cubicBezTo>
                    <a:cubicBezTo>
                      <a:pt x="1059" y="1871"/>
                      <a:pt x="1182" y="1847"/>
                      <a:pt x="1302" y="1797"/>
                    </a:cubicBezTo>
                    <a:cubicBezTo>
                      <a:pt x="958" y="1644"/>
                      <a:pt x="737" y="1309"/>
                      <a:pt x="737" y="936"/>
                    </a:cubicBezTo>
                    <a:cubicBezTo>
                      <a:pt x="737" y="562"/>
                      <a:pt x="958" y="218"/>
                      <a:pt x="1302" y="74"/>
                    </a:cubicBezTo>
                    <a:cubicBezTo>
                      <a:pt x="1182" y="24"/>
                      <a:pt x="1059" y="0"/>
                      <a:pt x="9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202;p45">
                <a:extLst>
                  <a:ext uri="{FF2B5EF4-FFF2-40B4-BE49-F238E27FC236}">
                    <a16:creationId xmlns:a16="http://schemas.microsoft.com/office/drawing/2014/main" id="{43C0FF5E-2DE9-4645-B05A-646E680903E3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127413" cy="8165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2890" y="1963"/>
                    </a:lnTo>
                    <a:cubicBezTo>
                      <a:pt x="2986" y="1963"/>
                      <a:pt x="3063" y="1886"/>
                      <a:pt x="3063" y="1790"/>
                    </a:cubicBezTo>
                    <a:lnTo>
                      <a:pt x="3063" y="1006"/>
                    </a:lnTo>
                    <a:cubicBezTo>
                      <a:pt x="3063" y="451"/>
                      <a:pt x="2613" y="10"/>
                      <a:pt x="205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203;p45">
                <a:extLst>
                  <a:ext uri="{FF2B5EF4-FFF2-40B4-BE49-F238E27FC236}">
                    <a16:creationId xmlns:a16="http://schemas.microsoft.com/office/drawing/2014/main" id="{3EFDD402-A144-4CE0-B05A-FDF12D843A2D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72465" cy="81653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909" y="1963"/>
                    </a:lnTo>
                    <a:cubicBezTo>
                      <a:pt x="814" y="1963"/>
                      <a:pt x="737" y="1886"/>
                      <a:pt x="737" y="1790"/>
                    </a:cubicBezTo>
                    <a:lnTo>
                      <a:pt x="737" y="1006"/>
                    </a:lnTo>
                    <a:cubicBezTo>
                      <a:pt x="737" y="451"/>
                      <a:pt x="1187" y="10"/>
                      <a:pt x="1742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204;p45">
                <a:extLst>
                  <a:ext uri="{FF2B5EF4-FFF2-40B4-BE49-F238E27FC236}">
                    <a16:creationId xmlns:a16="http://schemas.microsoft.com/office/drawing/2014/main" id="{791C2D6B-772B-4E05-9AB7-C22602F766E1}"/>
                  </a:ext>
                </a:extLst>
              </p:cNvPr>
              <p:cNvSpPr/>
              <p:nvPr/>
            </p:nvSpPr>
            <p:spPr>
              <a:xfrm>
                <a:off x="4606826" y="3260995"/>
                <a:ext cx="15599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75" extrusionOk="0">
                    <a:moveTo>
                      <a:pt x="188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205;p45">
                <a:extLst>
                  <a:ext uri="{FF2B5EF4-FFF2-40B4-BE49-F238E27FC236}">
                    <a16:creationId xmlns:a16="http://schemas.microsoft.com/office/drawing/2014/main" id="{B13084CF-D47E-4521-867C-44D30F93EB8A}"/>
                  </a:ext>
                </a:extLst>
              </p:cNvPr>
              <p:cNvSpPr/>
              <p:nvPr/>
            </p:nvSpPr>
            <p:spPr>
              <a:xfrm>
                <a:off x="4670139" y="3260995"/>
                <a:ext cx="15558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175" extrusionOk="0">
                    <a:moveTo>
                      <a:pt x="187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206;p45">
                <a:extLst>
                  <a:ext uri="{FF2B5EF4-FFF2-40B4-BE49-F238E27FC236}">
                    <a16:creationId xmlns:a16="http://schemas.microsoft.com/office/drawing/2014/main" id="{DFB88249-5E27-4892-AB71-CB8F0421D97B}"/>
                  </a:ext>
                </a:extLst>
              </p:cNvPr>
              <p:cNvSpPr/>
              <p:nvPr/>
            </p:nvSpPr>
            <p:spPr>
              <a:xfrm>
                <a:off x="4314639" y="3386240"/>
                <a:ext cx="184360" cy="180398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4337" extrusionOk="0">
                    <a:moveTo>
                      <a:pt x="3517" y="0"/>
                    </a:moveTo>
                    <a:cubicBezTo>
                      <a:pt x="3391" y="0"/>
                      <a:pt x="3265" y="48"/>
                      <a:pt x="3168" y="145"/>
                    </a:cubicBezTo>
                    <a:lnTo>
                      <a:pt x="192" y="3121"/>
                    </a:lnTo>
                    <a:cubicBezTo>
                      <a:pt x="0" y="3313"/>
                      <a:pt x="0" y="3619"/>
                      <a:pt x="192" y="3810"/>
                    </a:cubicBezTo>
                    <a:lnTo>
                      <a:pt x="575" y="4193"/>
                    </a:lnTo>
                    <a:cubicBezTo>
                      <a:pt x="670" y="4289"/>
                      <a:pt x="795" y="4337"/>
                      <a:pt x="919" y="4337"/>
                    </a:cubicBezTo>
                    <a:cubicBezTo>
                      <a:pt x="1043" y="4337"/>
                      <a:pt x="1168" y="4289"/>
                      <a:pt x="1264" y="4193"/>
                    </a:cubicBezTo>
                    <a:lnTo>
                      <a:pt x="4240" y="1207"/>
                    </a:lnTo>
                    <a:cubicBezTo>
                      <a:pt x="4431" y="1016"/>
                      <a:pt x="4431" y="709"/>
                      <a:pt x="4240" y="528"/>
                    </a:cubicBezTo>
                    <a:lnTo>
                      <a:pt x="3857" y="135"/>
                    </a:lnTo>
                    <a:cubicBezTo>
                      <a:pt x="3763" y="45"/>
                      <a:pt x="3640" y="0"/>
                      <a:pt x="3517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207;p45">
                <a:extLst>
                  <a:ext uri="{FF2B5EF4-FFF2-40B4-BE49-F238E27FC236}">
                    <a16:creationId xmlns:a16="http://schemas.microsoft.com/office/drawing/2014/main" id="{A2961D25-7B8F-448B-912A-F9EB84FF502F}"/>
                  </a:ext>
                </a:extLst>
              </p:cNvPr>
              <p:cNvSpPr/>
              <p:nvPr/>
            </p:nvSpPr>
            <p:spPr>
              <a:xfrm>
                <a:off x="4314639" y="3386282"/>
                <a:ext cx="161277" cy="180360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4336" extrusionOk="0">
                    <a:moveTo>
                      <a:pt x="3513" y="0"/>
                    </a:moveTo>
                    <a:cubicBezTo>
                      <a:pt x="3388" y="0"/>
                      <a:pt x="3264" y="48"/>
                      <a:pt x="3168" y="144"/>
                    </a:cubicBezTo>
                    <a:lnTo>
                      <a:pt x="192" y="3120"/>
                    </a:lnTo>
                    <a:cubicBezTo>
                      <a:pt x="0" y="3312"/>
                      <a:pt x="0" y="3618"/>
                      <a:pt x="192" y="3809"/>
                    </a:cubicBezTo>
                    <a:lnTo>
                      <a:pt x="575" y="4192"/>
                    </a:lnTo>
                    <a:cubicBezTo>
                      <a:pt x="670" y="4288"/>
                      <a:pt x="795" y="4336"/>
                      <a:pt x="919" y="4336"/>
                    </a:cubicBezTo>
                    <a:cubicBezTo>
                      <a:pt x="1043" y="4336"/>
                      <a:pt x="1168" y="4288"/>
                      <a:pt x="1264" y="4192"/>
                    </a:cubicBezTo>
                    <a:lnTo>
                      <a:pt x="1283" y="4163"/>
                    </a:lnTo>
                    <a:lnTo>
                      <a:pt x="919" y="3809"/>
                    </a:lnTo>
                    <a:cubicBezTo>
                      <a:pt x="728" y="3618"/>
                      <a:pt x="728" y="3312"/>
                      <a:pt x="919" y="3120"/>
                    </a:cubicBezTo>
                    <a:lnTo>
                      <a:pt x="3876" y="163"/>
                    </a:lnTo>
                    <a:lnTo>
                      <a:pt x="3857" y="144"/>
                    </a:lnTo>
                    <a:cubicBezTo>
                      <a:pt x="3761" y="48"/>
                      <a:pt x="3637" y="0"/>
                      <a:pt x="351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208;p45">
                <a:extLst>
                  <a:ext uri="{FF2B5EF4-FFF2-40B4-BE49-F238E27FC236}">
                    <a16:creationId xmlns:a16="http://schemas.microsoft.com/office/drawing/2014/main" id="{35DE50FF-79A6-41C7-BDC1-A411724AFA90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67348" cy="6572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580" extrusionOk="0">
                    <a:moveTo>
                      <a:pt x="700" y="1"/>
                    </a:moveTo>
                    <a:cubicBezTo>
                      <a:pt x="575" y="1"/>
                      <a:pt x="451" y="49"/>
                      <a:pt x="355" y="144"/>
                    </a:cubicBezTo>
                    <a:lnTo>
                      <a:pt x="1" y="508"/>
                    </a:lnTo>
                    <a:lnTo>
                      <a:pt x="1073" y="1580"/>
                    </a:lnTo>
                    <a:lnTo>
                      <a:pt x="1437" y="1226"/>
                    </a:lnTo>
                    <a:cubicBezTo>
                      <a:pt x="1618" y="1034"/>
                      <a:pt x="1618" y="728"/>
                      <a:pt x="1437" y="537"/>
                    </a:cubicBezTo>
                    <a:lnTo>
                      <a:pt x="1044" y="144"/>
                    </a:lnTo>
                    <a:cubicBezTo>
                      <a:pt x="948" y="49"/>
                      <a:pt x="824" y="1"/>
                      <a:pt x="700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209;p45">
                <a:extLst>
                  <a:ext uri="{FF2B5EF4-FFF2-40B4-BE49-F238E27FC236}">
                    <a16:creationId xmlns:a16="http://schemas.microsoft.com/office/drawing/2014/main" id="{E0165366-6C74-46A1-B0A8-C3DB19658D14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44261" cy="36272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872" extrusionOk="0">
                    <a:moveTo>
                      <a:pt x="652" y="1"/>
                    </a:moveTo>
                    <a:lnTo>
                      <a:pt x="604" y="10"/>
                    </a:lnTo>
                    <a:cubicBezTo>
                      <a:pt x="508" y="29"/>
                      <a:pt x="422" y="77"/>
                      <a:pt x="355" y="144"/>
                    </a:cubicBezTo>
                    <a:lnTo>
                      <a:pt x="87" y="412"/>
                    </a:lnTo>
                    <a:lnTo>
                      <a:pt x="1" y="498"/>
                    </a:lnTo>
                    <a:lnTo>
                      <a:pt x="374" y="872"/>
                    </a:lnTo>
                    <a:lnTo>
                      <a:pt x="1063" y="173"/>
                    </a:lnTo>
                    <a:lnTo>
                      <a:pt x="1044" y="144"/>
                    </a:lnTo>
                    <a:lnTo>
                      <a:pt x="1015" y="116"/>
                    </a:lnTo>
                    <a:lnTo>
                      <a:pt x="996" y="106"/>
                    </a:lnTo>
                    <a:cubicBezTo>
                      <a:pt x="910" y="39"/>
                      <a:pt x="805" y="10"/>
                      <a:pt x="70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7" name="Google Shape;334;p71">
            <a:extLst>
              <a:ext uri="{FF2B5EF4-FFF2-40B4-BE49-F238E27FC236}">
                <a16:creationId xmlns:a16="http://schemas.microsoft.com/office/drawing/2014/main" id="{CDAC0747-EA1F-44AF-BA45-598A2C973B61}"/>
              </a:ext>
            </a:extLst>
          </p:cNvPr>
          <p:cNvSpPr txBox="1"/>
          <p:nvPr/>
        </p:nvSpPr>
        <p:spPr>
          <a:xfrm>
            <a:off x="137787" y="180769"/>
            <a:ext cx="2841544" cy="52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 Project</a:t>
            </a:r>
            <a:endParaRPr sz="24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2472561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A7EEC-7C4B-42F9-B953-B2F1C97DE8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9033" y="4797831"/>
            <a:ext cx="234967" cy="3456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2102E06A-2184-47C3-A83E-0DD6DCA6669B}"/>
              </a:ext>
            </a:extLst>
          </p:cNvPr>
          <p:cNvSpPr txBox="1"/>
          <p:nvPr/>
        </p:nvSpPr>
        <p:spPr>
          <a:xfrm>
            <a:off x="339798" y="191970"/>
            <a:ext cx="1956870" cy="54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Airflow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07FEBC-7F90-45BE-BAAA-057F9577A44F}"/>
              </a:ext>
            </a:extLst>
          </p:cNvPr>
          <p:cNvGrpSpPr/>
          <p:nvPr/>
        </p:nvGrpSpPr>
        <p:grpSpPr>
          <a:xfrm>
            <a:off x="1890560" y="902326"/>
            <a:ext cx="5577161" cy="3338847"/>
            <a:chOff x="1859563" y="1291277"/>
            <a:chExt cx="5577161" cy="3338847"/>
          </a:xfrm>
        </p:grpSpPr>
        <p:grpSp>
          <p:nvGrpSpPr>
            <p:cNvPr id="51" name="Group 23">
              <a:extLst>
                <a:ext uri="{FF2B5EF4-FFF2-40B4-BE49-F238E27FC236}">
                  <a16:creationId xmlns:a16="http://schemas.microsoft.com/office/drawing/2014/main" id="{81022025-EA72-DAA9-BF8A-417D135EF2A9}"/>
                </a:ext>
              </a:extLst>
            </p:cNvPr>
            <p:cNvGrpSpPr/>
            <p:nvPr/>
          </p:nvGrpSpPr>
          <p:grpSpPr>
            <a:xfrm>
              <a:off x="1859563" y="3612100"/>
              <a:ext cx="2342222" cy="879436"/>
              <a:chOff x="3021808" y="4221090"/>
              <a:chExt cx="1388912" cy="1172578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8FC49C-F64A-CDD3-F7BD-99A367E95BC2}"/>
                  </a:ext>
                </a:extLst>
              </p:cNvPr>
              <p:cNvSpPr txBox="1"/>
              <p:nvPr/>
            </p:nvSpPr>
            <p:spPr>
              <a:xfrm>
                <a:off x="3021808" y="4531896"/>
                <a:ext cx="1281067" cy="86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Automatically fetch data from Database once every month using Apache Airflow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F0B2DB-420D-DF72-8136-78896665242E}"/>
                  </a:ext>
                </a:extLst>
              </p:cNvPr>
              <p:cNvSpPr txBox="1"/>
              <p:nvPr/>
            </p:nvSpPr>
            <p:spPr>
              <a:xfrm>
                <a:off x="3022797" y="4221090"/>
                <a:ext cx="1387923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3"/>
                    </a:solidFill>
                    <a:cs typeface="Arial" pitchFamily="34" charset="0"/>
                  </a:rPr>
                  <a:t>Database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4" name="Group 26">
              <a:extLst>
                <a:ext uri="{FF2B5EF4-FFF2-40B4-BE49-F238E27FC236}">
                  <a16:creationId xmlns:a16="http://schemas.microsoft.com/office/drawing/2014/main" id="{84FE0ACA-F0DE-1C8E-CD7E-C8ADF33C6CB1}"/>
                </a:ext>
              </a:extLst>
            </p:cNvPr>
            <p:cNvGrpSpPr/>
            <p:nvPr/>
          </p:nvGrpSpPr>
          <p:grpSpPr>
            <a:xfrm>
              <a:off x="5336881" y="3519801"/>
              <a:ext cx="2099843" cy="1110323"/>
              <a:chOff x="2973822" y="4239579"/>
              <a:chExt cx="1281272" cy="148042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5BD3B7-B7AF-393A-4D05-7068C0CC80BA}"/>
                  </a:ext>
                </a:extLst>
              </p:cNvPr>
              <p:cNvSpPr txBox="1"/>
              <p:nvPr/>
            </p:nvSpPr>
            <p:spPr>
              <a:xfrm>
                <a:off x="2973822" y="4612013"/>
                <a:ext cx="1281272" cy="1107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The new data automatically  goes through a cleaning process to ensure the data is always good to use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C3DB7-E939-027A-96D7-89B2DA9DFA68}"/>
                  </a:ext>
                </a:extLst>
              </p:cNvPr>
              <p:cNvSpPr txBox="1"/>
              <p:nvPr/>
            </p:nvSpPr>
            <p:spPr>
              <a:xfrm>
                <a:off x="2973822" y="4239579"/>
                <a:ext cx="1233369" cy="372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cs typeface="Arial" pitchFamily="34" charset="0"/>
                  </a:rPr>
                  <a:t>Cleaning Data</a:t>
                </a:r>
                <a:endParaRPr lang="ko-KR" alt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E2B56A-690A-4C29-A967-D14CD37623A4}"/>
                </a:ext>
              </a:extLst>
            </p:cNvPr>
            <p:cNvGrpSpPr/>
            <p:nvPr/>
          </p:nvGrpSpPr>
          <p:grpSpPr>
            <a:xfrm rot="20802589">
              <a:off x="2072990" y="1291277"/>
              <a:ext cx="4684968" cy="2586951"/>
              <a:chOff x="1785705" y="1957853"/>
              <a:chExt cx="4684968" cy="258695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35EE8F4-8162-1B3B-CB51-18F263C73CA6}"/>
                  </a:ext>
                </a:extLst>
              </p:cNvPr>
              <p:cNvGrpSpPr/>
              <p:nvPr/>
            </p:nvGrpSpPr>
            <p:grpSpPr>
              <a:xfrm>
                <a:off x="1785705" y="2032281"/>
                <a:ext cx="2999486" cy="1631258"/>
                <a:chOff x="3084428" y="2274836"/>
                <a:chExt cx="3999314" cy="2175010"/>
              </a:xfrm>
            </p:grpSpPr>
            <p:sp>
              <p:nvSpPr>
                <p:cNvPr id="32" name="Freeform: Shape 4">
                  <a:extLst>
                    <a:ext uri="{FF2B5EF4-FFF2-40B4-BE49-F238E27FC236}">
                      <a16:creationId xmlns:a16="http://schemas.microsoft.com/office/drawing/2014/main" id="{E657A826-1085-CC18-6B6F-0CA289E28205}"/>
                    </a:ext>
                  </a:extLst>
                </p:cNvPr>
                <p:cNvSpPr/>
                <p:nvPr/>
              </p:nvSpPr>
              <p:spPr>
                <a:xfrm rot="258179">
                  <a:off x="3084428" y="2274836"/>
                  <a:ext cx="1957449" cy="2175010"/>
                </a:xfrm>
                <a:custGeom>
                  <a:avLst/>
                  <a:gdLst>
                    <a:gd name="connsiteX0" fmla="*/ 1957449 w 1957449"/>
                    <a:gd name="connsiteY0" fmla="*/ 1553782 h 2175010"/>
                    <a:gd name="connsiteX1" fmla="*/ 1955973 w 1957449"/>
                    <a:gd name="connsiteY1" fmla="*/ 1555198 h 2175010"/>
                    <a:gd name="connsiteX2" fmla="*/ 1956873 w 1957449"/>
                    <a:gd name="connsiteY2" fmla="*/ 1553724 h 2175010"/>
                    <a:gd name="connsiteX3" fmla="*/ 1311269 w 1957449"/>
                    <a:gd name="connsiteY3" fmla="*/ 23520 h 2175010"/>
                    <a:gd name="connsiteX4" fmla="*/ 1238443 w 1957449"/>
                    <a:gd name="connsiteY4" fmla="*/ 111786 h 2175010"/>
                    <a:gd name="connsiteX5" fmla="*/ 1087505 w 1957449"/>
                    <a:gd name="connsiteY5" fmla="*/ 96570 h 2175010"/>
                    <a:gd name="connsiteX6" fmla="*/ 96570 w 1957449"/>
                    <a:gd name="connsiteY6" fmla="*/ 1087505 h 2175010"/>
                    <a:gd name="connsiteX7" fmla="*/ 1087505 w 1957449"/>
                    <a:gd name="connsiteY7" fmla="*/ 2078440 h 2175010"/>
                    <a:gd name="connsiteX8" fmla="*/ 1805373 w 1957449"/>
                    <a:gd name="connsiteY8" fmla="*/ 1767860 h 2175010"/>
                    <a:gd name="connsiteX9" fmla="*/ 1846426 w 1957449"/>
                    <a:gd name="connsiteY9" fmla="*/ 1717471 h 2175010"/>
                    <a:gd name="connsiteX10" fmla="*/ 1915427 w 1957449"/>
                    <a:gd name="connsiteY10" fmla="*/ 1789384 h 2175010"/>
                    <a:gd name="connsiteX11" fmla="*/ 1907488 w 1957449"/>
                    <a:gd name="connsiteY11" fmla="*/ 1800023 h 2175010"/>
                    <a:gd name="connsiteX12" fmla="*/ 1087505 w 1957449"/>
                    <a:gd name="connsiteY12" fmla="*/ 2175010 h 2175010"/>
                    <a:gd name="connsiteX13" fmla="*/ 0 w 1957449"/>
                    <a:gd name="connsiteY13" fmla="*/ 1087505 h 2175010"/>
                    <a:gd name="connsiteX14" fmla="*/ 1087505 w 1957449"/>
                    <a:gd name="connsiteY14" fmla="*/ 0 h 2175010"/>
                    <a:gd name="connsiteX15" fmla="*/ 1311269 w 1957449"/>
                    <a:gd name="connsiteY15" fmla="*/ 23520 h 2175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57449" h="2175010">
                      <a:moveTo>
                        <a:pt x="1957449" y="1553782"/>
                      </a:moveTo>
                      <a:lnTo>
                        <a:pt x="1955973" y="1555198"/>
                      </a:lnTo>
                      <a:lnTo>
                        <a:pt x="1956873" y="1553724"/>
                      </a:lnTo>
                      <a:close/>
                      <a:moveTo>
                        <a:pt x="1311269" y="23520"/>
                      </a:moveTo>
                      <a:lnTo>
                        <a:pt x="1238443" y="111786"/>
                      </a:lnTo>
                      <a:cubicBezTo>
                        <a:pt x="1189615" y="100501"/>
                        <a:pt x="1139019" y="96570"/>
                        <a:pt x="1087505" y="96570"/>
                      </a:cubicBezTo>
                      <a:cubicBezTo>
                        <a:pt x="540227" y="96570"/>
                        <a:pt x="96570" y="540227"/>
                        <a:pt x="96570" y="1087505"/>
                      </a:cubicBezTo>
                      <a:cubicBezTo>
                        <a:pt x="96570" y="1634783"/>
                        <a:pt x="540227" y="2078440"/>
                        <a:pt x="1087505" y="2078440"/>
                      </a:cubicBezTo>
                      <a:cubicBezTo>
                        <a:pt x="1370888" y="2078440"/>
                        <a:pt x="1626488" y="1959485"/>
                        <a:pt x="1805373" y="1767860"/>
                      </a:cubicBezTo>
                      <a:lnTo>
                        <a:pt x="1846426" y="1717471"/>
                      </a:lnTo>
                      <a:lnTo>
                        <a:pt x="1915427" y="1789384"/>
                      </a:lnTo>
                      <a:lnTo>
                        <a:pt x="1907488" y="1800023"/>
                      </a:lnTo>
                      <a:cubicBezTo>
                        <a:pt x="1709253" y="2029968"/>
                        <a:pt x="1415318" y="2175010"/>
                        <a:pt x="1087505" y="2175010"/>
                      </a:cubicBezTo>
                      <a:cubicBezTo>
                        <a:pt x="486892" y="2175010"/>
                        <a:pt x="0" y="1688118"/>
                        <a:pt x="0" y="1087505"/>
                      </a:cubicBezTo>
                      <a:cubicBezTo>
                        <a:pt x="0" y="486892"/>
                        <a:pt x="486892" y="0"/>
                        <a:pt x="1087505" y="0"/>
                      </a:cubicBezTo>
                      <a:cubicBezTo>
                        <a:pt x="1164240" y="0"/>
                        <a:pt x="1239119" y="7948"/>
                        <a:pt x="1311269" y="2352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5">
                  <a:extLst>
                    <a:ext uri="{FF2B5EF4-FFF2-40B4-BE49-F238E27FC236}">
                      <a16:creationId xmlns:a16="http://schemas.microsoft.com/office/drawing/2014/main" id="{05FAF33A-EDB8-4135-618D-56311CFF671C}"/>
                    </a:ext>
                  </a:extLst>
                </p:cNvPr>
                <p:cNvSpPr/>
                <p:nvPr/>
              </p:nvSpPr>
              <p:spPr>
                <a:xfrm rot="258179">
                  <a:off x="3259310" y="2470568"/>
                  <a:ext cx="1813216" cy="181321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4" name="Oval 6">
                  <a:extLst>
                    <a:ext uri="{FF2B5EF4-FFF2-40B4-BE49-F238E27FC236}">
                      <a16:creationId xmlns:a16="http://schemas.microsoft.com/office/drawing/2014/main" id="{5D1CEA75-8BBD-8C62-7CBD-904971D62FD0}"/>
                    </a:ext>
                  </a:extLst>
                </p:cNvPr>
                <p:cNvSpPr/>
                <p:nvPr/>
              </p:nvSpPr>
              <p:spPr>
                <a:xfrm rot="258179">
                  <a:off x="6026206" y="3044368"/>
                  <a:ext cx="880263" cy="88026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5" name="Isosceles Triangle 7">
                  <a:extLst>
                    <a:ext uri="{FF2B5EF4-FFF2-40B4-BE49-F238E27FC236}">
                      <a16:creationId xmlns:a16="http://schemas.microsoft.com/office/drawing/2014/main" id="{7F3E0439-1193-1492-B593-764D4FE9F422}"/>
                    </a:ext>
                  </a:extLst>
                </p:cNvPr>
                <p:cNvSpPr/>
                <p:nvPr/>
              </p:nvSpPr>
              <p:spPr>
                <a:xfrm rot="6324401">
                  <a:off x="4391316" y="2301126"/>
                  <a:ext cx="207144" cy="17857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6" name="Isosceles Triangle 8">
                  <a:extLst>
                    <a:ext uri="{FF2B5EF4-FFF2-40B4-BE49-F238E27FC236}">
                      <a16:creationId xmlns:a16="http://schemas.microsoft.com/office/drawing/2014/main" id="{9795D01F-3D55-5703-DE35-B2745C346486}"/>
                    </a:ext>
                  </a:extLst>
                </p:cNvPr>
                <p:cNvSpPr/>
                <p:nvPr/>
              </p:nvSpPr>
              <p:spPr>
                <a:xfrm rot="12900138">
                  <a:off x="6790114" y="3764184"/>
                  <a:ext cx="207144" cy="17857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7" name="Block Arc 9">
                  <a:extLst>
                    <a:ext uri="{FF2B5EF4-FFF2-40B4-BE49-F238E27FC236}">
                      <a16:creationId xmlns:a16="http://schemas.microsoft.com/office/drawing/2014/main" id="{A72CD925-B89F-6230-C143-C87FF437D6B2}"/>
                    </a:ext>
                  </a:extLst>
                </p:cNvPr>
                <p:cNvSpPr/>
                <p:nvPr/>
              </p:nvSpPr>
              <p:spPr>
                <a:xfrm rot="1859045">
                  <a:off x="5798553" y="2849096"/>
                  <a:ext cx="1285189" cy="1285189"/>
                </a:xfrm>
                <a:prstGeom prst="blockArc">
                  <a:avLst>
                    <a:gd name="adj1" fmla="val 11468237"/>
                    <a:gd name="adj2" fmla="val 21556241"/>
                    <a:gd name="adj3" fmla="val 767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ectangle 10">
                  <a:extLst>
                    <a:ext uri="{FF2B5EF4-FFF2-40B4-BE49-F238E27FC236}">
                      <a16:creationId xmlns:a16="http://schemas.microsoft.com/office/drawing/2014/main" id="{D9A9D612-3CA1-1AB3-1047-6343F114B083}"/>
                    </a:ext>
                  </a:extLst>
                </p:cNvPr>
                <p:cNvSpPr/>
                <p:nvPr/>
              </p:nvSpPr>
              <p:spPr>
                <a:xfrm rot="2842140">
                  <a:off x="5415236" y="2828818"/>
                  <a:ext cx="97254" cy="153035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9" name="Group 11">
                <a:extLst>
                  <a:ext uri="{FF2B5EF4-FFF2-40B4-BE49-F238E27FC236}">
                    <a16:creationId xmlns:a16="http://schemas.microsoft.com/office/drawing/2014/main" id="{2C937815-535B-7BA8-78D1-A0C10863A44B}"/>
                  </a:ext>
                </a:extLst>
              </p:cNvPr>
              <p:cNvGrpSpPr/>
              <p:nvPr/>
            </p:nvGrpSpPr>
            <p:grpSpPr>
              <a:xfrm>
                <a:off x="3468553" y="2813743"/>
                <a:ext cx="3002120" cy="1639240"/>
                <a:chOff x="5328226" y="3316785"/>
                <a:chExt cx="4002826" cy="2185653"/>
              </a:xfrm>
              <a:solidFill>
                <a:schemeClr val="accent4"/>
              </a:solidFill>
            </p:grpSpPr>
            <p:sp>
              <p:nvSpPr>
                <p:cNvPr id="40" name="Freeform: Shape 12">
                  <a:extLst>
                    <a:ext uri="{FF2B5EF4-FFF2-40B4-BE49-F238E27FC236}">
                      <a16:creationId xmlns:a16="http://schemas.microsoft.com/office/drawing/2014/main" id="{958CD127-9CBE-0497-396B-FE46A725183F}"/>
                    </a:ext>
                  </a:extLst>
                </p:cNvPr>
                <p:cNvSpPr/>
                <p:nvPr/>
              </p:nvSpPr>
              <p:spPr>
                <a:xfrm rot="10865620">
                  <a:off x="7373603" y="3316785"/>
                  <a:ext cx="1957449" cy="2175010"/>
                </a:xfrm>
                <a:custGeom>
                  <a:avLst/>
                  <a:gdLst>
                    <a:gd name="connsiteX0" fmla="*/ 1957449 w 1957449"/>
                    <a:gd name="connsiteY0" fmla="*/ 1553782 h 2175010"/>
                    <a:gd name="connsiteX1" fmla="*/ 1955973 w 1957449"/>
                    <a:gd name="connsiteY1" fmla="*/ 1555198 h 2175010"/>
                    <a:gd name="connsiteX2" fmla="*/ 1956873 w 1957449"/>
                    <a:gd name="connsiteY2" fmla="*/ 1553724 h 2175010"/>
                    <a:gd name="connsiteX3" fmla="*/ 1311269 w 1957449"/>
                    <a:gd name="connsiteY3" fmla="*/ 23520 h 2175010"/>
                    <a:gd name="connsiteX4" fmla="*/ 1238443 w 1957449"/>
                    <a:gd name="connsiteY4" fmla="*/ 111786 h 2175010"/>
                    <a:gd name="connsiteX5" fmla="*/ 1087505 w 1957449"/>
                    <a:gd name="connsiteY5" fmla="*/ 96570 h 2175010"/>
                    <a:gd name="connsiteX6" fmla="*/ 96570 w 1957449"/>
                    <a:gd name="connsiteY6" fmla="*/ 1087505 h 2175010"/>
                    <a:gd name="connsiteX7" fmla="*/ 1087505 w 1957449"/>
                    <a:gd name="connsiteY7" fmla="*/ 2078440 h 2175010"/>
                    <a:gd name="connsiteX8" fmla="*/ 1805373 w 1957449"/>
                    <a:gd name="connsiteY8" fmla="*/ 1767860 h 2175010"/>
                    <a:gd name="connsiteX9" fmla="*/ 1846426 w 1957449"/>
                    <a:gd name="connsiteY9" fmla="*/ 1717471 h 2175010"/>
                    <a:gd name="connsiteX10" fmla="*/ 1915427 w 1957449"/>
                    <a:gd name="connsiteY10" fmla="*/ 1789384 h 2175010"/>
                    <a:gd name="connsiteX11" fmla="*/ 1907488 w 1957449"/>
                    <a:gd name="connsiteY11" fmla="*/ 1800023 h 2175010"/>
                    <a:gd name="connsiteX12" fmla="*/ 1087505 w 1957449"/>
                    <a:gd name="connsiteY12" fmla="*/ 2175010 h 2175010"/>
                    <a:gd name="connsiteX13" fmla="*/ 0 w 1957449"/>
                    <a:gd name="connsiteY13" fmla="*/ 1087505 h 2175010"/>
                    <a:gd name="connsiteX14" fmla="*/ 1087505 w 1957449"/>
                    <a:gd name="connsiteY14" fmla="*/ 0 h 2175010"/>
                    <a:gd name="connsiteX15" fmla="*/ 1311269 w 1957449"/>
                    <a:gd name="connsiteY15" fmla="*/ 23520 h 2175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57449" h="2175010">
                      <a:moveTo>
                        <a:pt x="1957449" y="1553782"/>
                      </a:moveTo>
                      <a:lnTo>
                        <a:pt x="1955973" y="1555198"/>
                      </a:lnTo>
                      <a:lnTo>
                        <a:pt x="1956873" y="1553724"/>
                      </a:lnTo>
                      <a:close/>
                      <a:moveTo>
                        <a:pt x="1311269" y="23520"/>
                      </a:moveTo>
                      <a:lnTo>
                        <a:pt x="1238443" y="111786"/>
                      </a:lnTo>
                      <a:cubicBezTo>
                        <a:pt x="1189615" y="100501"/>
                        <a:pt x="1139019" y="96570"/>
                        <a:pt x="1087505" y="96570"/>
                      </a:cubicBezTo>
                      <a:cubicBezTo>
                        <a:pt x="540227" y="96570"/>
                        <a:pt x="96570" y="540227"/>
                        <a:pt x="96570" y="1087505"/>
                      </a:cubicBezTo>
                      <a:cubicBezTo>
                        <a:pt x="96570" y="1634783"/>
                        <a:pt x="540227" y="2078440"/>
                        <a:pt x="1087505" y="2078440"/>
                      </a:cubicBezTo>
                      <a:cubicBezTo>
                        <a:pt x="1370888" y="2078440"/>
                        <a:pt x="1626488" y="1959485"/>
                        <a:pt x="1805373" y="1767860"/>
                      </a:cubicBezTo>
                      <a:lnTo>
                        <a:pt x="1846426" y="1717471"/>
                      </a:lnTo>
                      <a:lnTo>
                        <a:pt x="1915427" y="1789384"/>
                      </a:lnTo>
                      <a:lnTo>
                        <a:pt x="1907488" y="1800023"/>
                      </a:lnTo>
                      <a:cubicBezTo>
                        <a:pt x="1709253" y="2029968"/>
                        <a:pt x="1415318" y="2175010"/>
                        <a:pt x="1087505" y="2175010"/>
                      </a:cubicBezTo>
                      <a:cubicBezTo>
                        <a:pt x="486892" y="2175010"/>
                        <a:pt x="0" y="1688118"/>
                        <a:pt x="0" y="1087505"/>
                      </a:cubicBezTo>
                      <a:cubicBezTo>
                        <a:pt x="0" y="486892"/>
                        <a:pt x="486892" y="0"/>
                        <a:pt x="1087505" y="0"/>
                      </a:cubicBezTo>
                      <a:cubicBezTo>
                        <a:pt x="1164240" y="0"/>
                        <a:pt x="1239119" y="7948"/>
                        <a:pt x="1311269" y="235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13">
                  <a:extLst>
                    <a:ext uri="{FF2B5EF4-FFF2-40B4-BE49-F238E27FC236}">
                      <a16:creationId xmlns:a16="http://schemas.microsoft.com/office/drawing/2014/main" id="{CE8546CD-36B0-DCB6-7669-89DE65D5C615}"/>
                    </a:ext>
                  </a:extLst>
                </p:cNvPr>
                <p:cNvSpPr/>
                <p:nvPr/>
              </p:nvSpPr>
              <p:spPr>
                <a:xfrm rot="10865620">
                  <a:off x="7342285" y="3488624"/>
                  <a:ext cx="1813216" cy="18132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2" name="Oval 14">
                  <a:extLst>
                    <a:ext uri="{FF2B5EF4-FFF2-40B4-BE49-F238E27FC236}">
                      <a16:creationId xmlns:a16="http://schemas.microsoft.com/office/drawing/2014/main" id="{225EA5D4-CCC6-294D-AA9B-6E174904840A}"/>
                    </a:ext>
                  </a:extLst>
                </p:cNvPr>
                <p:cNvSpPr/>
                <p:nvPr/>
              </p:nvSpPr>
              <p:spPr>
                <a:xfrm rot="10865620">
                  <a:off x="5505941" y="3976732"/>
                  <a:ext cx="880263" cy="8802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3" name="Isosceles Triangle 15">
                  <a:extLst>
                    <a:ext uri="{FF2B5EF4-FFF2-40B4-BE49-F238E27FC236}">
                      <a16:creationId xmlns:a16="http://schemas.microsoft.com/office/drawing/2014/main" id="{33D13028-C241-DD7B-68B2-B80FEA4A4193}"/>
                    </a:ext>
                  </a:extLst>
                </p:cNvPr>
                <p:cNvSpPr/>
                <p:nvPr/>
              </p:nvSpPr>
              <p:spPr>
                <a:xfrm rot="16931842">
                  <a:off x="7872109" y="5309579"/>
                  <a:ext cx="207144" cy="17857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4" name="Isosceles Triangle 16">
                  <a:extLst>
                    <a:ext uri="{FF2B5EF4-FFF2-40B4-BE49-F238E27FC236}">
                      <a16:creationId xmlns:a16="http://schemas.microsoft.com/office/drawing/2014/main" id="{F8B4E821-77E3-E4C6-7539-9E50BBB0EC1B}"/>
                    </a:ext>
                  </a:extLst>
                </p:cNvPr>
                <p:cNvSpPr/>
                <p:nvPr/>
              </p:nvSpPr>
              <p:spPr>
                <a:xfrm rot="1907579">
                  <a:off x="5395166" y="3983109"/>
                  <a:ext cx="207144" cy="17857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5" name="Block Arc 17">
                  <a:extLst>
                    <a:ext uri="{FF2B5EF4-FFF2-40B4-BE49-F238E27FC236}">
                      <a16:creationId xmlns:a16="http://schemas.microsoft.com/office/drawing/2014/main" id="{D66EE5B0-DC6C-B915-7368-5BD999ABC257}"/>
                    </a:ext>
                  </a:extLst>
                </p:cNvPr>
                <p:cNvSpPr/>
                <p:nvPr/>
              </p:nvSpPr>
              <p:spPr>
                <a:xfrm rot="12466486">
                  <a:off x="5328226" y="3765679"/>
                  <a:ext cx="1285189" cy="1285189"/>
                </a:xfrm>
                <a:prstGeom prst="blockArc">
                  <a:avLst>
                    <a:gd name="adj1" fmla="val 11468237"/>
                    <a:gd name="adj2" fmla="val 21556241"/>
                    <a:gd name="adj3" fmla="val 767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18">
                  <a:extLst>
                    <a:ext uri="{FF2B5EF4-FFF2-40B4-BE49-F238E27FC236}">
                      <a16:creationId xmlns:a16="http://schemas.microsoft.com/office/drawing/2014/main" id="{29AC6A6B-B53C-1EFA-2896-9A100847CE57}"/>
                    </a:ext>
                  </a:extLst>
                </p:cNvPr>
                <p:cNvSpPr/>
                <p:nvPr/>
              </p:nvSpPr>
              <p:spPr>
                <a:xfrm rot="13449581">
                  <a:off x="6892218" y="3486235"/>
                  <a:ext cx="97254" cy="15303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sp>
            <p:nvSpPr>
              <p:cNvPr id="30" name="Oval 6">
                <a:extLst>
                  <a:ext uri="{FF2B5EF4-FFF2-40B4-BE49-F238E27FC236}">
                    <a16:creationId xmlns:a16="http://schemas.microsoft.com/office/drawing/2014/main" id="{491F7582-342F-41ED-B871-F152E729F77B}"/>
                  </a:ext>
                </a:extLst>
              </p:cNvPr>
              <p:cNvSpPr/>
              <p:nvPr/>
            </p:nvSpPr>
            <p:spPr>
              <a:xfrm rot="258179">
                <a:off x="2726498" y="1957853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50" name="Oval 6">
                <a:extLst>
                  <a:ext uri="{FF2B5EF4-FFF2-40B4-BE49-F238E27FC236}">
                    <a16:creationId xmlns:a16="http://schemas.microsoft.com/office/drawing/2014/main" id="{C325F8E8-D95C-4F72-BAC6-B3532E74D847}"/>
                  </a:ext>
                </a:extLst>
              </p:cNvPr>
              <p:cNvSpPr/>
              <p:nvPr/>
            </p:nvSpPr>
            <p:spPr>
              <a:xfrm rot="258179">
                <a:off x="5361370" y="4300257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0F83F31E-6DDD-422D-A8C9-0A09ED1E3836}"/>
                  </a:ext>
                </a:extLst>
              </p:cNvPr>
              <p:cNvSpPr/>
              <p:nvPr/>
            </p:nvSpPr>
            <p:spPr>
              <a:xfrm rot="258179">
                <a:off x="3436671" y="3254380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D4F3816-EB7A-4F75-B6E1-F4A6627A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6687" y="2159822"/>
              <a:ext cx="818017" cy="818017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AD467B8-DE10-4B77-AE30-961EAD61B520}"/>
                </a:ext>
              </a:extLst>
            </p:cNvPr>
            <p:cNvSpPr txBox="1"/>
            <p:nvPr/>
          </p:nvSpPr>
          <p:spPr>
            <a:xfrm>
              <a:off x="4374011" y="1945121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rgbClr val="FF0000"/>
                  </a:solidFill>
                  <a:cs typeface="Arial" pitchFamily="34" charset="0"/>
                </a:rPr>
                <a:t>1</a:t>
              </a:r>
              <a:endParaRPr lang="ko-KR" altLang="en-US" sz="27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1D51C3-760A-40F6-931D-BD15C4B11D5F}"/>
                </a:ext>
              </a:extLst>
            </p:cNvPr>
            <p:cNvSpPr txBox="1"/>
            <p:nvPr/>
          </p:nvSpPr>
          <p:spPr>
            <a:xfrm>
              <a:off x="4171484" y="2737886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rgbClr val="FF0000"/>
                  </a:solidFill>
                  <a:cs typeface="Arial" pitchFamily="34" charset="0"/>
                </a:rPr>
                <a:t>2</a:t>
              </a:r>
              <a:endParaRPr lang="ko-KR" altLang="en-US" sz="27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9A4AEC8-835A-48F4-AE20-A7EE73D4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5515" y="2100109"/>
              <a:ext cx="943282" cy="94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56881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84185" y="4842557"/>
            <a:ext cx="259815" cy="30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233118" y="1673305"/>
            <a:ext cx="56344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01 Exploratory Data Analysis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2" y="2365891"/>
            <a:ext cx="6726265" cy="144834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140814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CF8A7-14C9-4AD6-B28D-8214BE1E28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BA4EA-412B-420B-8C91-7682D0EC8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24" t="21219" r="19642" b="3601"/>
          <a:stretch/>
        </p:blipFill>
        <p:spPr>
          <a:xfrm>
            <a:off x="0" y="1557580"/>
            <a:ext cx="3268757" cy="2379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C14E6-A94F-4E21-8B0C-A524342B0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38" r="12138"/>
          <a:stretch/>
        </p:blipFill>
        <p:spPr>
          <a:xfrm>
            <a:off x="3262392" y="1237401"/>
            <a:ext cx="5881608" cy="2725148"/>
          </a:xfrm>
          <a:prstGeom prst="rect">
            <a:avLst/>
          </a:prstGeom>
        </p:spPr>
      </p:pic>
      <p:sp>
        <p:nvSpPr>
          <p:cNvPr id="5" name="Google Shape;286;p66">
            <a:extLst>
              <a:ext uri="{FF2B5EF4-FFF2-40B4-BE49-F238E27FC236}">
                <a16:creationId xmlns:a16="http://schemas.microsoft.com/office/drawing/2014/main" id="{698113A8-D391-40A7-A32E-E2C1EAF39A53}"/>
              </a:ext>
            </a:extLst>
          </p:cNvPr>
          <p:cNvSpPr txBox="1"/>
          <p:nvPr/>
        </p:nvSpPr>
        <p:spPr>
          <a:xfrm>
            <a:off x="3045488" y="3781707"/>
            <a:ext cx="2166796" cy="73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1142 Senior Citizen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5890 Not Senior Citizen</a:t>
            </a:r>
          </a:p>
        </p:txBody>
      </p:sp>
      <p:sp>
        <p:nvSpPr>
          <p:cNvPr id="6" name="Google Shape;286;p66">
            <a:extLst>
              <a:ext uri="{FF2B5EF4-FFF2-40B4-BE49-F238E27FC236}">
                <a16:creationId xmlns:a16="http://schemas.microsoft.com/office/drawing/2014/main" id="{04F1F9AF-66DD-42DE-9CB0-3E5BFD015C04}"/>
              </a:ext>
            </a:extLst>
          </p:cNvPr>
          <p:cNvSpPr txBox="1"/>
          <p:nvPr/>
        </p:nvSpPr>
        <p:spPr>
          <a:xfrm>
            <a:off x="5122980" y="3832314"/>
            <a:ext cx="2166796" cy="83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3393 Have Partner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3639 Not Have Partner</a:t>
            </a:r>
          </a:p>
        </p:txBody>
      </p:sp>
      <p:sp>
        <p:nvSpPr>
          <p:cNvPr id="7" name="Google Shape;286;p66">
            <a:extLst>
              <a:ext uri="{FF2B5EF4-FFF2-40B4-BE49-F238E27FC236}">
                <a16:creationId xmlns:a16="http://schemas.microsoft.com/office/drawing/2014/main" id="{526BE374-B2C3-428B-A588-22E83400B84C}"/>
              </a:ext>
            </a:extLst>
          </p:cNvPr>
          <p:cNvSpPr txBox="1"/>
          <p:nvPr/>
        </p:nvSpPr>
        <p:spPr>
          <a:xfrm>
            <a:off x="7066508" y="3781707"/>
            <a:ext cx="2121991" cy="103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2099 Have Dependents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4933 Not Have Dependents</a:t>
            </a:r>
          </a:p>
        </p:txBody>
      </p:sp>
      <p:sp>
        <p:nvSpPr>
          <p:cNvPr id="8" name="Google Shape;286;p66">
            <a:extLst>
              <a:ext uri="{FF2B5EF4-FFF2-40B4-BE49-F238E27FC236}">
                <a16:creationId xmlns:a16="http://schemas.microsoft.com/office/drawing/2014/main" id="{7A60CFD5-5132-49D3-999D-60AFAA765292}"/>
              </a:ext>
            </a:extLst>
          </p:cNvPr>
          <p:cNvSpPr txBox="1"/>
          <p:nvPr/>
        </p:nvSpPr>
        <p:spPr>
          <a:xfrm>
            <a:off x="741481" y="3842795"/>
            <a:ext cx="2520911" cy="103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7032 Population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5163 no churn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1869 churn (Female 939, Male 930) </a:t>
            </a:r>
          </a:p>
        </p:txBody>
      </p:sp>
      <p:sp>
        <p:nvSpPr>
          <p:cNvPr id="9" name="Google Shape;285;p66">
            <a:extLst>
              <a:ext uri="{FF2B5EF4-FFF2-40B4-BE49-F238E27FC236}">
                <a16:creationId xmlns:a16="http://schemas.microsoft.com/office/drawing/2014/main" id="{62871433-2289-4678-B437-A86EE55E18A5}"/>
              </a:ext>
            </a:extLst>
          </p:cNvPr>
          <p:cNvSpPr txBox="1"/>
          <p:nvPr/>
        </p:nvSpPr>
        <p:spPr>
          <a:xfrm>
            <a:off x="184238" y="276522"/>
            <a:ext cx="4120583" cy="5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Customer Demographic</a:t>
            </a:r>
            <a:endParaRPr sz="24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1BE43-C13F-43B5-B646-709BB1AAF1DA}"/>
              </a:ext>
            </a:extLst>
          </p:cNvPr>
          <p:cNvSpPr txBox="1"/>
          <p:nvPr/>
        </p:nvSpPr>
        <p:spPr>
          <a:xfrm>
            <a:off x="829369" y="1234415"/>
            <a:ext cx="176652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US" altLang="ko-KR" sz="1500" b="1" kern="1200" dirty="0">
                <a:solidFill>
                  <a:schemeClr val="tx1"/>
                </a:solidFill>
                <a:cs typeface="Arial" pitchFamily="34" charset="0"/>
              </a:rPr>
              <a:t>Gender</a:t>
            </a:r>
            <a:endParaRPr lang="ko-KR" altLang="en-US" sz="1500" b="1" kern="1200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3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sldNum" idx="12"/>
          </p:nvPr>
        </p:nvSpPr>
        <p:spPr>
          <a:xfrm>
            <a:off x="8910430" y="4802801"/>
            <a:ext cx="269754" cy="34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grpSp>
        <p:nvGrpSpPr>
          <p:cNvPr id="7" name="Google Shape;1534;p51">
            <a:extLst>
              <a:ext uri="{FF2B5EF4-FFF2-40B4-BE49-F238E27FC236}">
                <a16:creationId xmlns:a16="http://schemas.microsoft.com/office/drawing/2014/main" id="{5B1B732C-D473-D08E-EF25-AFDB5F503ABC}"/>
              </a:ext>
            </a:extLst>
          </p:cNvPr>
          <p:cNvGrpSpPr/>
          <p:nvPr/>
        </p:nvGrpSpPr>
        <p:grpSpPr>
          <a:xfrm>
            <a:off x="1103617" y="3686118"/>
            <a:ext cx="595475" cy="1457371"/>
            <a:chOff x="-1388623" y="2929097"/>
            <a:chExt cx="1076266" cy="2101937"/>
          </a:xfrm>
        </p:grpSpPr>
        <p:sp>
          <p:nvSpPr>
            <p:cNvPr id="8" name="Google Shape;1535;p51">
              <a:extLst>
                <a:ext uri="{FF2B5EF4-FFF2-40B4-BE49-F238E27FC236}">
                  <a16:creationId xmlns:a16="http://schemas.microsoft.com/office/drawing/2014/main" id="{E51D589B-1CEE-8BAF-9618-A015117F9EBE}"/>
                </a:ext>
              </a:extLst>
            </p:cNvPr>
            <p:cNvSpPr/>
            <p:nvPr/>
          </p:nvSpPr>
          <p:spPr>
            <a:xfrm flipH="1">
              <a:off x="-1018814" y="3051558"/>
              <a:ext cx="213017" cy="1979477"/>
            </a:xfrm>
            <a:custGeom>
              <a:avLst/>
              <a:gdLst/>
              <a:ahLst/>
              <a:cxnLst/>
              <a:rect l="l" t="t" r="r" b="b"/>
              <a:pathLst>
                <a:path w="2724" h="25313" extrusionOk="0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36;p51">
              <a:extLst>
                <a:ext uri="{FF2B5EF4-FFF2-40B4-BE49-F238E27FC236}">
                  <a16:creationId xmlns:a16="http://schemas.microsoft.com/office/drawing/2014/main" id="{E43DD954-AAB2-DA7B-C623-4E76C3C2FBB0}"/>
                </a:ext>
              </a:extLst>
            </p:cNvPr>
            <p:cNvSpPr/>
            <p:nvPr/>
          </p:nvSpPr>
          <p:spPr>
            <a:xfrm flipH="1">
              <a:off x="-1388623" y="2929097"/>
              <a:ext cx="873572" cy="115658"/>
            </a:xfrm>
            <a:custGeom>
              <a:avLst/>
              <a:gdLst/>
              <a:ahLst/>
              <a:cxnLst/>
              <a:rect l="l" t="t" r="r" b="b"/>
              <a:pathLst>
                <a:path w="11171" h="1479" extrusionOk="0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37;p51">
              <a:extLst>
                <a:ext uri="{FF2B5EF4-FFF2-40B4-BE49-F238E27FC236}">
                  <a16:creationId xmlns:a16="http://schemas.microsoft.com/office/drawing/2014/main" id="{E0B7FC93-D3A7-A4A9-E018-53DE4C2DDF30}"/>
                </a:ext>
              </a:extLst>
            </p:cNvPr>
            <p:cNvSpPr/>
            <p:nvPr/>
          </p:nvSpPr>
          <p:spPr>
            <a:xfrm flipH="1">
              <a:off x="-1371419" y="3033259"/>
              <a:ext cx="839242" cy="37849"/>
            </a:xfrm>
            <a:custGeom>
              <a:avLst/>
              <a:gdLst/>
              <a:ahLst/>
              <a:cxnLst/>
              <a:rect l="l" t="t" r="r" b="b"/>
              <a:pathLst>
                <a:path w="10732" h="484" extrusionOk="0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8;p51">
              <a:extLst>
                <a:ext uri="{FF2B5EF4-FFF2-40B4-BE49-F238E27FC236}">
                  <a16:creationId xmlns:a16="http://schemas.microsoft.com/office/drawing/2014/main" id="{555FB67C-C861-80B4-1997-B256CF3B3DFC}"/>
                </a:ext>
              </a:extLst>
            </p:cNvPr>
            <p:cNvSpPr/>
            <p:nvPr/>
          </p:nvSpPr>
          <p:spPr>
            <a:xfrm flipH="1">
              <a:off x="-1314175" y="3071030"/>
              <a:ext cx="269086" cy="1949682"/>
            </a:xfrm>
            <a:custGeom>
              <a:avLst/>
              <a:gdLst/>
              <a:ahLst/>
              <a:cxnLst/>
              <a:rect l="l" t="t" r="r" b="b"/>
              <a:pathLst>
                <a:path w="3441" h="24932" extrusionOk="0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9;p51">
              <a:extLst>
                <a:ext uri="{FF2B5EF4-FFF2-40B4-BE49-F238E27FC236}">
                  <a16:creationId xmlns:a16="http://schemas.microsoft.com/office/drawing/2014/main" id="{2C1006BE-F897-9725-A7F4-B19CA557F9F0}"/>
                </a:ext>
              </a:extLst>
            </p:cNvPr>
            <p:cNvSpPr/>
            <p:nvPr/>
          </p:nvSpPr>
          <p:spPr>
            <a:xfrm flipH="1">
              <a:off x="-870001" y="3051558"/>
              <a:ext cx="557644" cy="1969154"/>
            </a:xfrm>
            <a:custGeom>
              <a:avLst/>
              <a:gdLst/>
              <a:ahLst/>
              <a:cxnLst/>
              <a:rect l="l" t="t" r="r" b="b"/>
              <a:pathLst>
                <a:path w="7131" h="25181" extrusionOk="0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0;p51">
              <a:extLst>
                <a:ext uri="{FF2B5EF4-FFF2-40B4-BE49-F238E27FC236}">
                  <a16:creationId xmlns:a16="http://schemas.microsoft.com/office/drawing/2014/main" id="{F2BF5A53-60E5-CAC4-7633-7F2CD9D170B4}"/>
                </a:ext>
              </a:extLst>
            </p:cNvPr>
            <p:cNvSpPr/>
            <p:nvPr/>
          </p:nvSpPr>
          <p:spPr>
            <a:xfrm flipH="1">
              <a:off x="-1142449" y="3832304"/>
              <a:ext cx="488906" cy="36754"/>
            </a:xfrm>
            <a:custGeom>
              <a:avLst/>
              <a:gdLst/>
              <a:ahLst/>
              <a:cxnLst/>
              <a:rect l="l" t="t" r="r" b="b"/>
              <a:pathLst>
                <a:path w="6252" h="470" extrusionOk="0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1;p51">
              <a:extLst>
                <a:ext uri="{FF2B5EF4-FFF2-40B4-BE49-F238E27FC236}">
                  <a16:creationId xmlns:a16="http://schemas.microsoft.com/office/drawing/2014/main" id="{00917A47-52FF-1673-1354-B2C02359842E}"/>
                </a:ext>
              </a:extLst>
            </p:cNvPr>
            <p:cNvSpPr/>
            <p:nvPr/>
          </p:nvSpPr>
          <p:spPr>
            <a:xfrm flipH="1">
              <a:off x="-1269525" y="4829430"/>
              <a:ext cx="880454" cy="67643"/>
            </a:xfrm>
            <a:custGeom>
              <a:avLst/>
              <a:gdLst/>
              <a:ahLst/>
              <a:cxnLst/>
              <a:rect l="l" t="t" r="r" b="b"/>
              <a:pathLst>
                <a:path w="11259" h="865" extrusionOk="0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42;p51">
            <a:extLst>
              <a:ext uri="{FF2B5EF4-FFF2-40B4-BE49-F238E27FC236}">
                <a16:creationId xmlns:a16="http://schemas.microsoft.com/office/drawing/2014/main" id="{8864A6A2-4FB4-A370-F475-07EFF3E54BB6}"/>
              </a:ext>
            </a:extLst>
          </p:cNvPr>
          <p:cNvGrpSpPr/>
          <p:nvPr/>
        </p:nvGrpSpPr>
        <p:grpSpPr>
          <a:xfrm>
            <a:off x="174735" y="2894092"/>
            <a:ext cx="856018" cy="2236678"/>
            <a:chOff x="-2729124" y="1996017"/>
            <a:chExt cx="1194114" cy="3033846"/>
          </a:xfrm>
        </p:grpSpPr>
        <p:sp>
          <p:nvSpPr>
            <p:cNvPr id="16" name="Google Shape;1543;p51">
              <a:extLst>
                <a:ext uri="{FF2B5EF4-FFF2-40B4-BE49-F238E27FC236}">
                  <a16:creationId xmlns:a16="http://schemas.microsoft.com/office/drawing/2014/main" id="{7665AD54-C7A2-5A94-C854-96B41B2138D2}"/>
                </a:ext>
              </a:extLst>
            </p:cNvPr>
            <p:cNvSpPr/>
            <p:nvPr/>
          </p:nvSpPr>
          <p:spPr>
            <a:xfrm flipH="1">
              <a:off x="-2729124" y="2498607"/>
              <a:ext cx="1159706" cy="95091"/>
            </a:xfrm>
            <a:custGeom>
              <a:avLst/>
              <a:gdLst/>
              <a:ahLst/>
              <a:cxnLst/>
              <a:rect l="l" t="t" r="r" b="b"/>
              <a:pathLst>
                <a:path w="14830" h="1216" extrusionOk="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4;p51">
              <a:extLst>
                <a:ext uri="{FF2B5EF4-FFF2-40B4-BE49-F238E27FC236}">
                  <a16:creationId xmlns:a16="http://schemas.microsoft.com/office/drawing/2014/main" id="{816C4E00-1EEA-6A77-727D-4659D6119405}"/>
                </a:ext>
              </a:extLst>
            </p:cNvPr>
            <p:cNvSpPr/>
            <p:nvPr/>
          </p:nvSpPr>
          <p:spPr>
            <a:xfrm flipH="1">
              <a:off x="-2558566" y="2586738"/>
              <a:ext cx="90477" cy="2433975"/>
            </a:xfrm>
            <a:custGeom>
              <a:avLst/>
              <a:gdLst/>
              <a:ahLst/>
              <a:cxnLst/>
              <a:rect l="l" t="t" r="r" b="b"/>
              <a:pathLst>
                <a:path w="1157" h="31125" extrusionOk="0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5;p51">
              <a:extLst>
                <a:ext uri="{FF2B5EF4-FFF2-40B4-BE49-F238E27FC236}">
                  <a16:creationId xmlns:a16="http://schemas.microsoft.com/office/drawing/2014/main" id="{4C861B32-3529-2E5A-0696-AA0FAE0D5457}"/>
                </a:ext>
              </a:extLst>
            </p:cNvPr>
            <p:cNvSpPr/>
            <p:nvPr/>
          </p:nvSpPr>
          <p:spPr>
            <a:xfrm flipH="1">
              <a:off x="-1847653" y="2578762"/>
              <a:ext cx="90556" cy="2451101"/>
            </a:xfrm>
            <a:custGeom>
              <a:avLst/>
              <a:gdLst/>
              <a:ahLst/>
              <a:cxnLst/>
              <a:rect l="l" t="t" r="r" b="b"/>
              <a:pathLst>
                <a:path w="1158" h="31344" extrusionOk="0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6;p51">
              <a:extLst>
                <a:ext uri="{FF2B5EF4-FFF2-40B4-BE49-F238E27FC236}">
                  <a16:creationId xmlns:a16="http://schemas.microsoft.com/office/drawing/2014/main" id="{090D8E28-8BF3-20CE-3E67-F927A92F4BAE}"/>
                </a:ext>
              </a:extLst>
            </p:cNvPr>
            <p:cNvSpPr/>
            <p:nvPr/>
          </p:nvSpPr>
          <p:spPr>
            <a:xfrm flipH="1">
              <a:off x="-2468169" y="3503787"/>
              <a:ext cx="640067" cy="51534"/>
            </a:xfrm>
            <a:custGeom>
              <a:avLst/>
              <a:gdLst/>
              <a:ahLst/>
              <a:cxnLst/>
              <a:rect l="l" t="t" r="r" b="b"/>
              <a:pathLst>
                <a:path w="8185" h="659" extrusionOk="0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47;p51">
              <a:extLst>
                <a:ext uri="{FF2B5EF4-FFF2-40B4-BE49-F238E27FC236}">
                  <a16:creationId xmlns:a16="http://schemas.microsoft.com/office/drawing/2014/main" id="{5D6B1E0B-E49B-C2A0-E4BB-2401C2F5F322}"/>
                </a:ext>
              </a:extLst>
            </p:cNvPr>
            <p:cNvSpPr/>
            <p:nvPr/>
          </p:nvSpPr>
          <p:spPr>
            <a:xfrm flipH="1">
              <a:off x="-2647873" y="1996017"/>
              <a:ext cx="720144" cy="496961"/>
            </a:xfrm>
            <a:custGeom>
              <a:avLst/>
              <a:gdLst/>
              <a:ahLst/>
              <a:cxnLst/>
              <a:rect l="l" t="t" r="r" b="b"/>
              <a:pathLst>
                <a:path w="9209" h="6355" extrusionOk="0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8;p51">
              <a:extLst>
                <a:ext uri="{FF2B5EF4-FFF2-40B4-BE49-F238E27FC236}">
                  <a16:creationId xmlns:a16="http://schemas.microsoft.com/office/drawing/2014/main" id="{519248AE-4D83-980D-3E08-A10CAB7B8039}"/>
                </a:ext>
              </a:extLst>
            </p:cNvPr>
            <p:cNvSpPr/>
            <p:nvPr/>
          </p:nvSpPr>
          <p:spPr>
            <a:xfrm flipH="1">
              <a:off x="-2564278" y="2481481"/>
              <a:ext cx="1029268" cy="34408"/>
            </a:xfrm>
            <a:custGeom>
              <a:avLst/>
              <a:gdLst/>
              <a:ahLst/>
              <a:cxnLst/>
              <a:rect l="l" t="t" r="r" b="b"/>
              <a:pathLst>
                <a:path w="13162" h="440" extrusionOk="0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49;p51">
              <a:extLst>
                <a:ext uri="{FF2B5EF4-FFF2-40B4-BE49-F238E27FC236}">
                  <a16:creationId xmlns:a16="http://schemas.microsoft.com/office/drawing/2014/main" id="{54027406-4E8E-FDC5-AA36-0289C13DFD78}"/>
                </a:ext>
              </a:extLst>
            </p:cNvPr>
            <p:cNvSpPr/>
            <p:nvPr/>
          </p:nvSpPr>
          <p:spPr>
            <a:xfrm flipH="1">
              <a:off x="-2355951" y="2208799"/>
              <a:ext cx="74525" cy="102364"/>
            </a:xfrm>
            <a:custGeom>
              <a:avLst/>
              <a:gdLst/>
              <a:ahLst/>
              <a:cxnLst/>
              <a:rect l="l" t="t" r="r" b="b"/>
              <a:pathLst>
                <a:path w="953" h="1309" extrusionOk="0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50;p51">
              <a:extLst>
                <a:ext uri="{FF2B5EF4-FFF2-40B4-BE49-F238E27FC236}">
                  <a16:creationId xmlns:a16="http://schemas.microsoft.com/office/drawing/2014/main" id="{F6079FD9-8387-8662-8D70-384CE1253DD9}"/>
                </a:ext>
              </a:extLst>
            </p:cNvPr>
            <p:cNvSpPr/>
            <p:nvPr/>
          </p:nvSpPr>
          <p:spPr>
            <a:xfrm flipH="1">
              <a:off x="-2374250" y="2183071"/>
              <a:ext cx="113390" cy="153741"/>
            </a:xfrm>
            <a:custGeom>
              <a:avLst/>
              <a:gdLst/>
              <a:ahLst/>
              <a:cxnLst/>
              <a:rect l="l" t="t" r="r" b="b"/>
              <a:pathLst>
                <a:path w="1450" h="1966" extrusionOk="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551;p51">
            <a:extLst>
              <a:ext uri="{FF2B5EF4-FFF2-40B4-BE49-F238E27FC236}">
                <a16:creationId xmlns:a16="http://schemas.microsoft.com/office/drawing/2014/main" id="{6E79AC8E-08AA-6396-C613-9B09D6D4FFF8}"/>
              </a:ext>
            </a:extLst>
          </p:cNvPr>
          <p:cNvGrpSpPr/>
          <p:nvPr/>
        </p:nvGrpSpPr>
        <p:grpSpPr>
          <a:xfrm>
            <a:off x="6818689" y="1341699"/>
            <a:ext cx="1867161" cy="3801801"/>
            <a:chOff x="6906614" y="1341699"/>
            <a:chExt cx="1867161" cy="3801801"/>
          </a:xfrm>
        </p:grpSpPr>
        <p:sp>
          <p:nvSpPr>
            <p:cNvPr id="25" name="Google Shape;1552;p51">
              <a:extLst>
                <a:ext uri="{FF2B5EF4-FFF2-40B4-BE49-F238E27FC236}">
                  <a16:creationId xmlns:a16="http://schemas.microsoft.com/office/drawing/2014/main" id="{14D8E67A-15B5-DC9D-9CD8-3669DC609C9D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3;p51">
              <a:extLst>
                <a:ext uri="{FF2B5EF4-FFF2-40B4-BE49-F238E27FC236}">
                  <a16:creationId xmlns:a16="http://schemas.microsoft.com/office/drawing/2014/main" id="{7D2A1D29-6FEC-6D10-C762-6611D5411BB9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54;p51">
              <a:extLst>
                <a:ext uri="{FF2B5EF4-FFF2-40B4-BE49-F238E27FC236}">
                  <a16:creationId xmlns:a16="http://schemas.microsoft.com/office/drawing/2014/main" id="{5A8BEA99-BE38-3FD9-275B-CEB1DFFB866C}"/>
                </a:ext>
              </a:extLst>
            </p:cNvPr>
            <p:cNvSpPr/>
            <p:nvPr/>
          </p:nvSpPr>
          <p:spPr>
            <a:xfrm>
              <a:off x="6906614" y="1920203"/>
              <a:ext cx="192520" cy="369842"/>
            </a:xfrm>
            <a:custGeom>
              <a:avLst/>
              <a:gdLst/>
              <a:ahLst/>
              <a:cxnLst/>
              <a:rect l="l" t="t" r="r" b="b"/>
              <a:pathLst>
                <a:path w="2622" h="5037" extrusionOk="0">
                  <a:moveTo>
                    <a:pt x="2138" y="1"/>
                  </a:moveTo>
                  <a:lnTo>
                    <a:pt x="2138" y="1"/>
                  </a:lnTo>
                  <a:cubicBezTo>
                    <a:pt x="1435" y="74"/>
                    <a:pt x="908" y="367"/>
                    <a:pt x="645" y="674"/>
                  </a:cubicBezTo>
                  <a:cubicBezTo>
                    <a:pt x="411" y="982"/>
                    <a:pt x="162" y="1377"/>
                    <a:pt x="279" y="1758"/>
                  </a:cubicBezTo>
                  <a:cubicBezTo>
                    <a:pt x="411" y="2138"/>
                    <a:pt x="879" y="2343"/>
                    <a:pt x="908" y="2738"/>
                  </a:cubicBezTo>
                  <a:cubicBezTo>
                    <a:pt x="952" y="3163"/>
                    <a:pt x="469" y="3426"/>
                    <a:pt x="235" y="3792"/>
                  </a:cubicBezTo>
                  <a:cubicBezTo>
                    <a:pt x="1" y="4173"/>
                    <a:pt x="45" y="4715"/>
                    <a:pt x="367" y="5037"/>
                  </a:cubicBezTo>
                  <a:lnTo>
                    <a:pt x="2621" y="5037"/>
                  </a:lnTo>
                  <a:cubicBezTo>
                    <a:pt x="2431" y="4920"/>
                    <a:pt x="1889" y="4568"/>
                    <a:pt x="1743" y="4393"/>
                  </a:cubicBezTo>
                  <a:cubicBezTo>
                    <a:pt x="1597" y="4202"/>
                    <a:pt x="1523" y="3968"/>
                    <a:pt x="1597" y="3748"/>
                  </a:cubicBezTo>
                  <a:cubicBezTo>
                    <a:pt x="1699" y="3529"/>
                    <a:pt x="1919" y="3397"/>
                    <a:pt x="2094" y="3236"/>
                  </a:cubicBezTo>
                  <a:cubicBezTo>
                    <a:pt x="2533" y="2841"/>
                    <a:pt x="2592" y="2036"/>
                    <a:pt x="2109" y="1640"/>
                  </a:cubicBezTo>
                  <a:cubicBezTo>
                    <a:pt x="1933" y="1494"/>
                    <a:pt x="1699" y="1421"/>
                    <a:pt x="1509" y="1274"/>
                  </a:cubicBezTo>
                  <a:cubicBezTo>
                    <a:pt x="1055" y="908"/>
                    <a:pt x="1450" y="235"/>
                    <a:pt x="2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55;p51">
              <a:extLst>
                <a:ext uri="{FF2B5EF4-FFF2-40B4-BE49-F238E27FC236}">
                  <a16:creationId xmlns:a16="http://schemas.microsoft.com/office/drawing/2014/main" id="{CD4A7DDD-94CD-BD7C-3D07-A1F8B869AB86}"/>
                </a:ext>
              </a:extLst>
            </p:cNvPr>
            <p:cNvSpPr/>
            <p:nvPr/>
          </p:nvSpPr>
          <p:spPr>
            <a:xfrm>
              <a:off x="7735343" y="1341699"/>
              <a:ext cx="408537" cy="267928"/>
            </a:xfrm>
            <a:custGeom>
              <a:avLst/>
              <a:gdLst/>
              <a:ahLst/>
              <a:cxnLst/>
              <a:rect l="l" t="t" r="r" b="b"/>
              <a:pathLst>
                <a:path w="5564" h="3649" extrusionOk="0">
                  <a:moveTo>
                    <a:pt x="1949" y="1"/>
                  </a:moveTo>
                  <a:cubicBezTo>
                    <a:pt x="1934" y="1"/>
                    <a:pt x="1919" y="2"/>
                    <a:pt x="1904" y="4"/>
                  </a:cubicBezTo>
                  <a:cubicBezTo>
                    <a:pt x="1597" y="48"/>
                    <a:pt x="1275" y="121"/>
                    <a:pt x="982" y="267"/>
                  </a:cubicBezTo>
                  <a:cubicBezTo>
                    <a:pt x="572" y="487"/>
                    <a:pt x="206" y="853"/>
                    <a:pt x="89" y="1307"/>
                  </a:cubicBezTo>
                  <a:cubicBezTo>
                    <a:pt x="1" y="1790"/>
                    <a:pt x="235" y="2317"/>
                    <a:pt x="674" y="2478"/>
                  </a:cubicBezTo>
                  <a:lnTo>
                    <a:pt x="4671" y="3649"/>
                  </a:lnTo>
                  <a:cubicBezTo>
                    <a:pt x="4890" y="3122"/>
                    <a:pt x="5081" y="2595"/>
                    <a:pt x="5300" y="2053"/>
                  </a:cubicBezTo>
                  <a:cubicBezTo>
                    <a:pt x="5432" y="1760"/>
                    <a:pt x="5564" y="1424"/>
                    <a:pt x="5271" y="1087"/>
                  </a:cubicBezTo>
                  <a:cubicBezTo>
                    <a:pt x="5139" y="941"/>
                    <a:pt x="4934" y="853"/>
                    <a:pt x="4744" y="809"/>
                  </a:cubicBezTo>
                  <a:cubicBezTo>
                    <a:pt x="4683" y="800"/>
                    <a:pt x="4624" y="796"/>
                    <a:pt x="4565" y="796"/>
                  </a:cubicBezTo>
                  <a:cubicBezTo>
                    <a:pt x="4143" y="796"/>
                    <a:pt x="3770" y="1011"/>
                    <a:pt x="3397" y="1204"/>
                  </a:cubicBezTo>
                  <a:cubicBezTo>
                    <a:pt x="3588" y="1102"/>
                    <a:pt x="3763" y="1014"/>
                    <a:pt x="3880" y="853"/>
                  </a:cubicBezTo>
                  <a:cubicBezTo>
                    <a:pt x="3983" y="692"/>
                    <a:pt x="3983" y="428"/>
                    <a:pt x="3822" y="326"/>
                  </a:cubicBezTo>
                  <a:cubicBezTo>
                    <a:pt x="3764" y="268"/>
                    <a:pt x="3682" y="252"/>
                    <a:pt x="3595" y="252"/>
                  </a:cubicBezTo>
                  <a:cubicBezTo>
                    <a:pt x="3529" y="252"/>
                    <a:pt x="3460" y="261"/>
                    <a:pt x="3397" y="267"/>
                  </a:cubicBezTo>
                  <a:cubicBezTo>
                    <a:pt x="2987" y="340"/>
                    <a:pt x="2563" y="443"/>
                    <a:pt x="2138" y="575"/>
                  </a:cubicBezTo>
                  <a:cubicBezTo>
                    <a:pt x="2403" y="407"/>
                    <a:pt x="2243" y="1"/>
                    <a:pt x="1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56;p51">
              <a:extLst>
                <a:ext uri="{FF2B5EF4-FFF2-40B4-BE49-F238E27FC236}">
                  <a16:creationId xmlns:a16="http://schemas.microsoft.com/office/drawing/2014/main" id="{EF64C0E7-BAE6-D0AD-14FA-9D5E293C998A}"/>
                </a:ext>
              </a:extLst>
            </p:cNvPr>
            <p:cNvSpPr/>
            <p:nvPr/>
          </p:nvSpPr>
          <p:spPr>
            <a:xfrm>
              <a:off x="8370602" y="4874030"/>
              <a:ext cx="334377" cy="269470"/>
            </a:xfrm>
            <a:custGeom>
              <a:avLst/>
              <a:gdLst/>
              <a:ahLst/>
              <a:cxnLst/>
              <a:rect l="l" t="t" r="r" b="b"/>
              <a:pathLst>
                <a:path w="4554" h="3670" extrusionOk="0">
                  <a:moveTo>
                    <a:pt x="4554" y="0"/>
                  </a:moveTo>
                  <a:lnTo>
                    <a:pt x="718" y="2518"/>
                  </a:lnTo>
                  <a:cubicBezTo>
                    <a:pt x="718" y="2518"/>
                    <a:pt x="1" y="3279"/>
                    <a:pt x="89" y="3645"/>
                  </a:cubicBezTo>
                  <a:cubicBezTo>
                    <a:pt x="93" y="3662"/>
                    <a:pt x="107" y="3670"/>
                    <a:pt x="128" y="3670"/>
                  </a:cubicBezTo>
                  <a:cubicBezTo>
                    <a:pt x="577" y="3670"/>
                    <a:pt x="4554" y="147"/>
                    <a:pt x="4554" y="147"/>
                  </a:cubicBezTo>
                  <a:lnTo>
                    <a:pt x="4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57;p51">
              <a:extLst>
                <a:ext uri="{FF2B5EF4-FFF2-40B4-BE49-F238E27FC236}">
                  <a16:creationId xmlns:a16="http://schemas.microsoft.com/office/drawing/2014/main" id="{FBB4D92A-F916-E201-A820-EF482BE1A5AB}"/>
                </a:ext>
              </a:extLst>
            </p:cNvPr>
            <p:cNvSpPr/>
            <p:nvPr/>
          </p:nvSpPr>
          <p:spPr>
            <a:xfrm>
              <a:off x="8511428" y="3383166"/>
              <a:ext cx="262348" cy="302952"/>
            </a:xfrm>
            <a:custGeom>
              <a:avLst/>
              <a:gdLst/>
              <a:ahLst/>
              <a:cxnLst/>
              <a:rect l="l" t="t" r="r" b="b"/>
              <a:pathLst>
                <a:path w="3573" h="4126" extrusionOk="0">
                  <a:moveTo>
                    <a:pt x="2652" y="1"/>
                  </a:moveTo>
                  <a:cubicBezTo>
                    <a:pt x="2053" y="1"/>
                    <a:pt x="191" y="1435"/>
                    <a:pt x="191" y="1435"/>
                  </a:cubicBezTo>
                  <a:cubicBezTo>
                    <a:pt x="191" y="1435"/>
                    <a:pt x="1" y="3455"/>
                    <a:pt x="147" y="3528"/>
                  </a:cubicBezTo>
                  <a:cubicBezTo>
                    <a:pt x="161" y="3534"/>
                    <a:pt x="177" y="3537"/>
                    <a:pt x="195" y="3537"/>
                  </a:cubicBezTo>
                  <a:cubicBezTo>
                    <a:pt x="387" y="3537"/>
                    <a:pt x="735" y="3167"/>
                    <a:pt x="762" y="2562"/>
                  </a:cubicBezTo>
                  <a:cubicBezTo>
                    <a:pt x="762" y="2562"/>
                    <a:pt x="1931" y="4126"/>
                    <a:pt x="2268" y="4126"/>
                  </a:cubicBezTo>
                  <a:cubicBezTo>
                    <a:pt x="2293" y="4126"/>
                    <a:pt x="2313" y="4117"/>
                    <a:pt x="2328" y="4099"/>
                  </a:cubicBezTo>
                  <a:cubicBezTo>
                    <a:pt x="2562" y="3850"/>
                    <a:pt x="1538" y="2489"/>
                    <a:pt x="1538" y="2489"/>
                  </a:cubicBezTo>
                  <a:lnTo>
                    <a:pt x="1538" y="2489"/>
                  </a:lnTo>
                  <a:cubicBezTo>
                    <a:pt x="1538" y="2489"/>
                    <a:pt x="2459" y="3522"/>
                    <a:pt x="2798" y="3522"/>
                  </a:cubicBezTo>
                  <a:cubicBezTo>
                    <a:pt x="2826" y="3522"/>
                    <a:pt x="2851" y="3515"/>
                    <a:pt x="2870" y="3499"/>
                  </a:cubicBezTo>
                  <a:cubicBezTo>
                    <a:pt x="3133" y="3294"/>
                    <a:pt x="2226" y="2138"/>
                    <a:pt x="2226" y="2138"/>
                  </a:cubicBezTo>
                  <a:lnTo>
                    <a:pt x="2226" y="2138"/>
                  </a:lnTo>
                  <a:cubicBezTo>
                    <a:pt x="2226" y="2138"/>
                    <a:pt x="3012" y="3041"/>
                    <a:pt x="3219" y="3041"/>
                  </a:cubicBezTo>
                  <a:cubicBezTo>
                    <a:pt x="3243" y="3041"/>
                    <a:pt x="3259" y="3029"/>
                    <a:pt x="3265" y="3001"/>
                  </a:cubicBezTo>
                  <a:cubicBezTo>
                    <a:pt x="3338" y="2752"/>
                    <a:pt x="2812" y="1845"/>
                    <a:pt x="2811" y="1845"/>
                  </a:cubicBezTo>
                  <a:lnTo>
                    <a:pt x="2811" y="1845"/>
                  </a:lnTo>
                  <a:cubicBezTo>
                    <a:pt x="2812" y="1845"/>
                    <a:pt x="3281" y="2467"/>
                    <a:pt x="3447" y="2467"/>
                  </a:cubicBezTo>
                  <a:cubicBezTo>
                    <a:pt x="3473" y="2467"/>
                    <a:pt x="3491" y="2452"/>
                    <a:pt x="3499" y="2416"/>
                  </a:cubicBezTo>
                  <a:cubicBezTo>
                    <a:pt x="3573" y="2167"/>
                    <a:pt x="2811" y="73"/>
                    <a:pt x="2811" y="73"/>
                  </a:cubicBezTo>
                  <a:cubicBezTo>
                    <a:pt x="2782" y="23"/>
                    <a:pt x="2727" y="1"/>
                    <a:pt x="2652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8;p51">
              <a:extLst>
                <a:ext uri="{FF2B5EF4-FFF2-40B4-BE49-F238E27FC236}">
                  <a16:creationId xmlns:a16="http://schemas.microsoft.com/office/drawing/2014/main" id="{79314B6C-BFAE-31B8-257D-D9A0C735D199}"/>
                </a:ext>
              </a:extLst>
            </p:cNvPr>
            <p:cNvSpPr/>
            <p:nvPr/>
          </p:nvSpPr>
          <p:spPr>
            <a:xfrm>
              <a:off x="7289296" y="2868247"/>
              <a:ext cx="1087865" cy="2243427"/>
            </a:xfrm>
            <a:custGeom>
              <a:avLst/>
              <a:gdLst/>
              <a:ahLst/>
              <a:cxnLst/>
              <a:rect l="l" t="t" r="r" b="b"/>
              <a:pathLst>
                <a:path w="14816" h="30554" extrusionOk="0">
                  <a:moveTo>
                    <a:pt x="8843" y="1"/>
                  </a:moveTo>
                  <a:lnTo>
                    <a:pt x="8843" y="1"/>
                  </a:lnTo>
                  <a:cubicBezTo>
                    <a:pt x="9136" y="9531"/>
                    <a:pt x="0" y="28680"/>
                    <a:pt x="0" y="28680"/>
                  </a:cubicBezTo>
                  <a:lnTo>
                    <a:pt x="3455" y="30553"/>
                  </a:lnTo>
                  <a:cubicBezTo>
                    <a:pt x="11507" y="17407"/>
                    <a:pt x="14816" y="2021"/>
                    <a:pt x="14816" y="2021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9;p51">
              <a:extLst>
                <a:ext uri="{FF2B5EF4-FFF2-40B4-BE49-F238E27FC236}">
                  <a16:creationId xmlns:a16="http://schemas.microsoft.com/office/drawing/2014/main" id="{79142BF3-F29E-6096-2636-C789F4B16398}"/>
                </a:ext>
              </a:extLst>
            </p:cNvPr>
            <p:cNvSpPr/>
            <p:nvPr/>
          </p:nvSpPr>
          <p:spPr>
            <a:xfrm>
              <a:off x="8122357" y="2681237"/>
              <a:ext cx="163444" cy="177028"/>
            </a:xfrm>
            <a:custGeom>
              <a:avLst/>
              <a:gdLst/>
              <a:ahLst/>
              <a:cxnLst/>
              <a:rect l="l" t="t" r="r" b="b"/>
              <a:pathLst>
                <a:path w="2226" h="2411" extrusionOk="0">
                  <a:moveTo>
                    <a:pt x="1786" y="1"/>
                  </a:moveTo>
                  <a:cubicBezTo>
                    <a:pt x="1596" y="1"/>
                    <a:pt x="1303" y="30"/>
                    <a:pt x="966" y="44"/>
                  </a:cubicBezTo>
                  <a:cubicBezTo>
                    <a:pt x="805" y="59"/>
                    <a:pt x="600" y="59"/>
                    <a:pt x="395" y="74"/>
                  </a:cubicBezTo>
                  <a:cubicBezTo>
                    <a:pt x="351" y="74"/>
                    <a:pt x="293" y="74"/>
                    <a:pt x="234" y="103"/>
                  </a:cubicBezTo>
                  <a:cubicBezTo>
                    <a:pt x="176" y="103"/>
                    <a:pt x="103" y="132"/>
                    <a:pt x="73" y="191"/>
                  </a:cubicBezTo>
                  <a:cubicBezTo>
                    <a:pt x="0" y="293"/>
                    <a:pt x="0" y="425"/>
                    <a:pt x="0" y="542"/>
                  </a:cubicBezTo>
                  <a:cubicBezTo>
                    <a:pt x="0" y="776"/>
                    <a:pt x="0" y="1011"/>
                    <a:pt x="59" y="1274"/>
                  </a:cubicBezTo>
                  <a:cubicBezTo>
                    <a:pt x="103" y="1523"/>
                    <a:pt x="220" y="1787"/>
                    <a:pt x="425" y="1977"/>
                  </a:cubicBezTo>
                  <a:cubicBezTo>
                    <a:pt x="600" y="2182"/>
                    <a:pt x="864" y="2314"/>
                    <a:pt x="1113" y="2372"/>
                  </a:cubicBezTo>
                  <a:cubicBezTo>
                    <a:pt x="1238" y="2393"/>
                    <a:pt x="1364" y="2411"/>
                    <a:pt x="1485" y="2411"/>
                  </a:cubicBezTo>
                  <a:cubicBezTo>
                    <a:pt x="1618" y="2411"/>
                    <a:pt x="1744" y="2390"/>
                    <a:pt x="1859" y="2328"/>
                  </a:cubicBezTo>
                  <a:cubicBezTo>
                    <a:pt x="1976" y="2284"/>
                    <a:pt x="2064" y="2182"/>
                    <a:pt x="2123" y="2079"/>
                  </a:cubicBezTo>
                  <a:cubicBezTo>
                    <a:pt x="2181" y="1992"/>
                    <a:pt x="2196" y="1874"/>
                    <a:pt x="2211" y="1772"/>
                  </a:cubicBezTo>
                  <a:cubicBezTo>
                    <a:pt x="2225" y="1552"/>
                    <a:pt x="2225" y="1362"/>
                    <a:pt x="2211" y="1186"/>
                  </a:cubicBezTo>
                  <a:cubicBezTo>
                    <a:pt x="2181" y="835"/>
                    <a:pt x="2123" y="542"/>
                    <a:pt x="2064" y="352"/>
                  </a:cubicBezTo>
                  <a:cubicBezTo>
                    <a:pt x="2035" y="264"/>
                    <a:pt x="2006" y="191"/>
                    <a:pt x="1991" y="132"/>
                  </a:cubicBezTo>
                  <a:cubicBezTo>
                    <a:pt x="1976" y="88"/>
                    <a:pt x="1962" y="59"/>
                    <a:pt x="1962" y="59"/>
                  </a:cubicBezTo>
                  <a:lnTo>
                    <a:pt x="1962" y="59"/>
                  </a:lnTo>
                  <a:cubicBezTo>
                    <a:pt x="1932" y="88"/>
                    <a:pt x="1976" y="176"/>
                    <a:pt x="2035" y="352"/>
                  </a:cubicBezTo>
                  <a:cubicBezTo>
                    <a:pt x="2064" y="557"/>
                    <a:pt x="2123" y="835"/>
                    <a:pt x="2137" y="1172"/>
                  </a:cubicBezTo>
                  <a:cubicBezTo>
                    <a:pt x="2137" y="1362"/>
                    <a:pt x="2152" y="1538"/>
                    <a:pt x="2123" y="1743"/>
                  </a:cubicBezTo>
                  <a:cubicBezTo>
                    <a:pt x="2108" y="1933"/>
                    <a:pt x="2006" y="2153"/>
                    <a:pt x="1815" y="2240"/>
                  </a:cubicBezTo>
                  <a:cubicBezTo>
                    <a:pt x="1720" y="2284"/>
                    <a:pt x="1610" y="2303"/>
                    <a:pt x="1493" y="2303"/>
                  </a:cubicBezTo>
                  <a:cubicBezTo>
                    <a:pt x="1376" y="2303"/>
                    <a:pt x="1252" y="2284"/>
                    <a:pt x="1127" y="2255"/>
                  </a:cubicBezTo>
                  <a:cubicBezTo>
                    <a:pt x="893" y="2196"/>
                    <a:pt x="659" y="2094"/>
                    <a:pt x="469" y="1904"/>
                  </a:cubicBezTo>
                  <a:cubicBezTo>
                    <a:pt x="293" y="1728"/>
                    <a:pt x="205" y="1494"/>
                    <a:pt x="146" y="1245"/>
                  </a:cubicBezTo>
                  <a:cubicBezTo>
                    <a:pt x="88" y="1011"/>
                    <a:pt x="88" y="776"/>
                    <a:pt x="88" y="542"/>
                  </a:cubicBezTo>
                  <a:cubicBezTo>
                    <a:pt x="88" y="410"/>
                    <a:pt x="88" y="293"/>
                    <a:pt x="146" y="220"/>
                  </a:cubicBezTo>
                  <a:cubicBezTo>
                    <a:pt x="176" y="147"/>
                    <a:pt x="293" y="147"/>
                    <a:pt x="395" y="147"/>
                  </a:cubicBezTo>
                  <a:cubicBezTo>
                    <a:pt x="600" y="147"/>
                    <a:pt x="791" y="132"/>
                    <a:pt x="966" y="118"/>
                  </a:cubicBezTo>
                  <a:cubicBezTo>
                    <a:pt x="1303" y="74"/>
                    <a:pt x="1567" y="59"/>
                    <a:pt x="1786" y="44"/>
                  </a:cubicBezTo>
                  <a:cubicBezTo>
                    <a:pt x="1991" y="30"/>
                    <a:pt x="2108" y="1"/>
                    <a:pt x="2108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60;p51">
              <a:extLst>
                <a:ext uri="{FF2B5EF4-FFF2-40B4-BE49-F238E27FC236}">
                  <a16:creationId xmlns:a16="http://schemas.microsoft.com/office/drawing/2014/main" id="{9C299A61-18D3-C2C3-BF01-39ACFC8D849D}"/>
                </a:ext>
              </a:extLst>
            </p:cNvPr>
            <p:cNvSpPr/>
            <p:nvPr/>
          </p:nvSpPr>
          <p:spPr>
            <a:xfrm>
              <a:off x="7156033" y="4966323"/>
              <a:ext cx="387023" cy="145308"/>
            </a:xfrm>
            <a:custGeom>
              <a:avLst/>
              <a:gdLst/>
              <a:ahLst/>
              <a:cxnLst/>
              <a:rect l="l" t="t" r="r" b="b"/>
              <a:pathLst>
                <a:path w="5271" h="1979" extrusionOk="0">
                  <a:moveTo>
                    <a:pt x="558" y="1"/>
                  </a:moveTo>
                  <a:cubicBezTo>
                    <a:pt x="299" y="1"/>
                    <a:pt x="98" y="27"/>
                    <a:pt x="73" y="105"/>
                  </a:cubicBezTo>
                  <a:cubicBezTo>
                    <a:pt x="0" y="339"/>
                    <a:pt x="5270" y="1978"/>
                    <a:pt x="5270" y="1978"/>
                  </a:cubicBezTo>
                  <a:lnTo>
                    <a:pt x="1815" y="105"/>
                  </a:lnTo>
                  <a:cubicBezTo>
                    <a:pt x="1815" y="105"/>
                    <a:pt x="1074" y="1"/>
                    <a:pt x="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61;p51">
              <a:extLst>
                <a:ext uri="{FF2B5EF4-FFF2-40B4-BE49-F238E27FC236}">
                  <a16:creationId xmlns:a16="http://schemas.microsoft.com/office/drawing/2014/main" id="{7B8CA3BD-4217-A006-F4A2-F6ED0E6003FB}"/>
                </a:ext>
              </a:extLst>
            </p:cNvPr>
            <p:cNvSpPr/>
            <p:nvPr/>
          </p:nvSpPr>
          <p:spPr>
            <a:xfrm>
              <a:off x="6931358" y="2221166"/>
              <a:ext cx="276298" cy="346272"/>
            </a:xfrm>
            <a:custGeom>
              <a:avLst/>
              <a:gdLst/>
              <a:ahLst/>
              <a:cxnLst/>
              <a:rect l="l" t="t" r="r" b="b"/>
              <a:pathLst>
                <a:path w="3763" h="4716" extrusionOk="0">
                  <a:moveTo>
                    <a:pt x="2335" y="0"/>
                  </a:moveTo>
                  <a:cubicBezTo>
                    <a:pt x="2333" y="0"/>
                    <a:pt x="2330" y="0"/>
                    <a:pt x="2328" y="1"/>
                  </a:cubicBezTo>
                  <a:cubicBezTo>
                    <a:pt x="2153" y="59"/>
                    <a:pt x="2050" y="660"/>
                    <a:pt x="2489" y="1231"/>
                  </a:cubicBezTo>
                  <a:cubicBezTo>
                    <a:pt x="2489" y="1231"/>
                    <a:pt x="1138" y="903"/>
                    <a:pt x="475" y="903"/>
                  </a:cubicBezTo>
                  <a:cubicBezTo>
                    <a:pt x="263" y="903"/>
                    <a:pt x="121" y="937"/>
                    <a:pt x="118" y="1026"/>
                  </a:cubicBezTo>
                  <a:cubicBezTo>
                    <a:pt x="103" y="1406"/>
                    <a:pt x="1889" y="1831"/>
                    <a:pt x="1889" y="1831"/>
                  </a:cubicBezTo>
                  <a:cubicBezTo>
                    <a:pt x="1889" y="1831"/>
                    <a:pt x="1229" y="1726"/>
                    <a:pt x="705" y="1726"/>
                  </a:cubicBezTo>
                  <a:cubicBezTo>
                    <a:pt x="374" y="1726"/>
                    <a:pt x="96" y="1768"/>
                    <a:pt x="74" y="1904"/>
                  </a:cubicBezTo>
                  <a:cubicBezTo>
                    <a:pt x="1" y="2241"/>
                    <a:pt x="1582" y="2577"/>
                    <a:pt x="1582" y="2577"/>
                  </a:cubicBezTo>
                  <a:cubicBezTo>
                    <a:pt x="1582" y="2577"/>
                    <a:pt x="872" y="2460"/>
                    <a:pt x="434" y="2460"/>
                  </a:cubicBezTo>
                  <a:cubicBezTo>
                    <a:pt x="215" y="2460"/>
                    <a:pt x="64" y="2490"/>
                    <a:pt x="103" y="2577"/>
                  </a:cubicBezTo>
                  <a:cubicBezTo>
                    <a:pt x="205" y="2826"/>
                    <a:pt x="1274" y="3222"/>
                    <a:pt x="1274" y="3222"/>
                  </a:cubicBezTo>
                  <a:cubicBezTo>
                    <a:pt x="1274" y="3222"/>
                    <a:pt x="786" y="3104"/>
                    <a:pt x="496" y="3104"/>
                  </a:cubicBezTo>
                  <a:cubicBezTo>
                    <a:pt x="350" y="3104"/>
                    <a:pt x="254" y="3134"/>
                    <a:pt x="293" y="3222"/>
                  </a:cubicBezTo>
                  <a:cubicBezTo>
                    <a:pt x="410" y="3470"/>
                    <a:pt x="2489" y="4700"/>
                    <a:pt x="2489" y="4700"/>
                  </a:cubicBezTo>
                  <a:cubicBezTo>
                    <a:pt x="2511" y="4711"/>
                    <a:pt x="2534" y="4716"/>
                    <a:pt x="2556" y="4716"/>
                  </a:cubicBezTo>
                  <a:cubicBezTo>
                    <a:pt x="3102" y="4716"/>
                    <a:pt x="3763" y="1787"/>
                    <a:pt x="3763" y="1787"/>
                  </a:cubicBezTo>
                  <a:cubicBezTo>
                    <a:pt x="3763" y="1787"/>
                    <a:pt x="2548" y="0"/>
                    <a:pt x="2335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62;p51">
              <a:extLst>
                <a:ext uri="{FF2B5EF4-FFF2-40B4-BE49-F238E27FC236}">
                  <a16:creationId xmlns:a16="http://schemas.microsoft.com/office/drawing/2014/main" id="{274A756F-E054-A1B7-B725-B4F18F59CE6E}"/>
                </a:ext>
              </a:extLst>
            </p:cNvPr>
            <p:cNvSpPr/>
            <p:nvPr/>
          </p:nvSpPr>
          <p:spPr>
            <a:xfrm>
              <a:off x="7111906" y="1936943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63;p51">
              <a:extLst>
                <a:ext uri="{FF2B5EF4-FFF2-40B4-BE49-F238E27FC236}">
                  <a16:creationId xmlns:a16="http://schemas.microsoft.com/office/drawing/2014/main" id="{3007BB26-CF60-E191-AD6D-F107C6F75722}"/>
                </a:ext>
              </a:extLst>
            </p:cNvPr>
            <p:cNvSpPr/>
            <p:nvPr/>
          </p:nvSpPr>
          <p:spPr>
            <a:xfrm>
              <a:off x="7111906" y="1938056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64;p51">
              <a:extLst>
                <a:ext uri="{FF2B5EF4-FFF2-40B4-BE49-F238E27FC236}">
                  <a16:creationId xmlns:a16="http://schemas.microsoft.com/office/drawing/2014/main" id="{9F1799DB-0E1F-32AE-6D07-195536619201}"/>
                </a:ext>
              </a:extLst>
            </p:cNvPr>
            <p:cNvSpPr/>
            <p:nvPr/>
          </p:nvSpPr>
          <p:spPr>
            <a:xfrm>
              <a:off x="7633285" y="1907941"/>
              <a:ext cx="823388" cy="1153654"/>
            </a:xfrm>
            <a:custGeom>
              <a:avLst/>
              <a:gdLst/>
              <a:ahLst/>
              <a:cxnLst/>
              <a:rect l="l" t="t" r="r" b="b"/>
              <a:pathLst>
                <a:path w="11214" h="15712" extrusionOk="0">
                  <a:moveTo>
                    <a:pt x="4913" y="0"/>
                  </a:moveTo>
                  <a:cubicBezTo>
                    <a:pt x="4066" y="0"/>
                    <a:pt x="3390" y="49"/>
                    <a:pt x="3162" y="65"/>
                  </a:cubicBezTo>
                  <a:cubicBezTo>
                    <a:pt x="2899" y="109"/>
                    <a:pt x="2137" y="241"/>
                    <a:pt x="1976" y="1207"/>
                  </a:cubicBezTo>
                  <a:cubicBezTo>
                    <a:pt x="1728" y="2539"/>
                    <a:pt x="1391" y="7048"/>
                    <a:pt x="1069" y="8981"/>
                  </a:cubicBezTo>
                  <a:lnTo>
                    <a:pt x="0" y="15071"/>
                  </a:lnTo>
                  <a:cubicBezTo>
                    <a:pt x="150" y="15171"/>
                    <a:pt x="385" y="15210"/>
                    <a:pt x="661" y="15210"/>
                  </a:cubicBezTo>
                  <a:cubicBezTo>
                    <a:pt x="1679" y="15210"/>
                    <a:pt x="3265" y="14676"/>
                    <a:pt x="3265" y="14676"/>
                  </a:cubicBezTo>
                  <a:cubicBezTo>
                    <a:pt x="4499" y="15468"/>
                    <a:pt x="5849" y="15711"/>
                    <a:pt x="7041" y="15711"/>
                  </a:cubicBezTo>
                  <a:cubicBezTo>
                    <a:pt x="8931" y="15711"/>
                    <a:pt x="10423" y="15100"/>
                    <a:pt x="10423" y="15100"/>
                  </a:cubicBezTo>
                  <a:lnTo>
                    <a:pt x="10131" y="10210"/>
                  </a:lnTo>
                  <a:lnTo>
                    <a:pt x="11214" y="2452"/>
                  </a:lnTo>
                  <a:cubicBezTo>
                    <a:pt x="10907" y="1471"/>
                    <a:pt x="9238" y="739"/>
                    <a:pt x="9238" y="739"/>
                  </a:cubicBezTo>
                  <a:cubicBezTo>
                    <a:pt x="8147" y="130"/>
                    <a:pt x="6300" y="0"/>
                    <a:pt x="49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5;p51">
              <a:extLst>
                <a:ext uri="{FF2B5EF4-FFF2-40B4-BE49-F238E27FC236}">
                  <a16:creationId xmlns:a16="http://schemas.microsoft.com/office/drawing/2014/main" id="{CD78F7B3-8751-13C8-202C-CFEFC8EA5A90}"/>
                </a:ext>
              </a:extLst>
            </p:cNvPr>
            <p:cNvSpPr/>
            <p:nvPr/>
          </p:nvSpPr>
          <p:spPr>
            <a:xfrm>
              <a:off x="7933146" y="1909410"/>
              <a:ext cx="268809" cy="532184"/>
            </a:xfrm>
            <a:custGeom>
              <a:avLst/>
              <a:gdLst/>
              <a:ahLst/>
              <a:cxnLst/>
              <a:rect l="l" t="t" r="r" b="b"/>
              <a:pathLst>
                <a:path w="3661" h="7248" extrusionOk="0">
                  <a:moveTo>
                    <a:pt x="991" y="1"/>
                  </a:moveTo>
                  <a:cubicBezTo>
                    <a:pt x="423" y="1"/>
                    <a:pt x="1" y="16"/>
                    <a:pt x="1" y="16"/>
                  </a:cubicBezTo>
                  <a:lnTo>
                    <a:pt x="1" y="7248"/>
                  </a:lnTo>
                  <a:lnTo>
                    <a:pt x="3660" y="236"/>
                  </a:lnTo>
                  <a:cubicBezTo>
                    <a:pt x="3133" y="39"/>
                    <a:pt x="1883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66;p51">
              <a:extLst>
                <a:ext uri="{FF2B5EF4-FFF2-40B4-BE49-F238E27FC236}">
                  <a16:creationId xmlns:a16="http://schemas.microsoft.com/office/drawing/2014/main" id="{22373465-59FE-176C-83C9-DDE79BC387F0}"/>
                </a:ext>
              </a:extLst>
            </p:cNvPr>
            <p:cNvSpPr/>
            <p:nvPr/>
          </p:nvSpPr>
          <p:spPr>
            <a:xfrm>
              <a:off x="7757957" y="1452495"/>
              <a:ext cx="427847" cy="542464"/>
            </a:xfrm>
            <a:custGeom>
              <a:avLst/>
              <a:gdLst/>
              <a:ahLst/>
              <a:cxnLst/>
              <a:rect l="l" t="t" r="r" b="b"/>
              <a:pathLst>
                <a:path w="5827" h="7388" extrusionOk="0">
                  <a:moveTo>
                    <a:pt x="2826" y="1"/>
                  </a:moveTo>
                  <a:cubicBezTo>
                    <a:pt x="2783" y="1"/>
                    <a:pt x="2739" y="1"/>
                    <a:pt x="2694" y="3"/>
                  </a:cubicBezTo>
                  <a:lnTo>
                    <a:pt x="1171" y="32"/>
                  </a:lnTo>
                  <a:cubicBezTo>
                    <a:pt x="1171" y="32"/>
                    <a:pt x="278" y="32"/>
                    <a:pt x="278" y="456"/>
                  </a:cubicBezTo>
                  <a:cubicBezTo>
                    <a:pt x="278" y="456"/>
                    <a:pt x="0" y="5624"/>
                    <a:pt x="1625" y="5697"/>
                  </a:cubicBezTo>
                  <a:lnTo>
                    <a:pt x="2621" y="5697"/>
                  </a:lnTo>
                  <a:lnTo>
                    <a:pt x="2621" y="6429"/>
                  </a:lnTo>
                  <a:cubicBezTo>
                    <a:pt x="2621" y="6664"/>
                    <a:pt x="2753" y="6898"/>
                    <a:pt x="2943" y="7030"/>
                  </a:cubicBezTo>
                  <a:cubicBezTo>
                    <a:pt x="3209" y="7198"/>
                    <a:pt x="3609" y="7388"/>
                    <a:pt x="4014" y="7388"/>
                  </a:cubicBezTo>
                  <a:cubicBezTo>
                    <a:pt x="4277" y="7388"/>
                    <a:pt x="4542" y="7307"/>
                    <a:pt x="4773" y="7088"/>
                  </a:cubicBezTo>
                  <a:cubicBezTo>
                    <a:pt x="5036" y="6825"/>
                    <a:pt x="5139" y="6459"/>
                    <a:pt x="5124" y="6107"/>
                  </a:cubicBezTo>
                  <a:lnTo>
                    <a:pt x="4905" y="3370"/>
                  </a:lnTo>
                  <a:cubicBezTo>
                    <a:pt x="4905" y="3370"/>
                    <a:pt x="5827" y="3179"/>
                    <a:pt x="5651" y="2228"/>
                  </a:cubicBezTo>
                  <a:cubicBezTo>
                    <a:pt x="5558" y="1720"/>
                    <a:pt x="5301" y="1574"/>
                    <a:pt x="5034" y="1574"/>
                  </a:cubicBezTo>
                  <a:cubicBezTo>
                    <a:pt x="4670" y="1574"/>
                    <a:pt x="4290" y="1847"/>
                    <a:pt x="4290" y="1847"/>
                  </a:cubicBezTo>
                  <a:lnTo>
                    <a:pt x="4290" y="676"/>
                  </a:lnTo>
                  <a:cubicBezTo>
                    <a:pt x="4290" y="676"/>
                    <a:pt x="4221" y="1"/>
                    <a:pt x="2826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67;p51">
              <a:extLst>
                <a:ext uri="{FF2B5EF4-FFF2-40B4-BE49-F238E27FC236}">
                  <a16:creationId xmlns:a16="http://schemas.microsoft.com/office/drawing/2014/main" id="{BC55589B-A35C-19F4-C575-D8CD45C5D0A3}"/>
                </a:ext>
              </a:extLst>
            </p:cNvPr>
            <p:cNvSpPr/>
            <p:nvPr/>
          </p:nvSpPr>
          <p:spPr>
            <a:xfrm>
              <a:off x="7843936" y="1630033"/>
              <a:ext cx="22615" cy="113956"/>
            </a:xfrm>
            <a:custGeom>
              <a:avLst/>
              <a:gdLst/>
              <a:ahLst/>
              <a:cxnLst/>
              <a:rect l="l" t="t" r="r" b="b"/>
              <a:pathLst>
                <a:path w="308" h="1552" extrusionOk="0">
                  <a:moveTo>
                    <a:pt x="88" y="0"/>
                  </a:moveTo>
                  <a:cubicBezTo>
                    <a:pt x="59" y="0"/>
                    <a:pt x="44" y="366"/>
                    <a:pt x="0" y="864"/>
                  </a:cubicBezTo>
                  <a:lnTo>
                    <a:pt x="0" y="1186"/>
                  </a:lnTo>
                  <a:cubicBezTo>
                    <a:pt x="0" y="1274"/>
                    <a:pt x="15" y="1391"/>
                    <a:pt x="74" y="1464"/>
                  </a:cubicBezTo>
                  <a:cubicBezTo>
                    <a:pt x="103" y="1537"/>
                    <a:pt x="176" y="1552"/>
                    <a:pt x="235" y="1552"/>
                  </a:cubicBezTo>
                  <a:cubicBezTo>
                    <a:pt x="293" y="1537"/>
                    <a:pt x="308" y="1523"/>
                    <a:pt x="308" y="1523"/>
                  </a:cubicBezTo>
                  <a:cubicBezTo>
                    <a:pt x="308" y="1508"/>
                    <a:pt x="304" y="1508"/>
                    <a:pt x="295" y="1508"/>
                  </a:cubicBezTo>
                  <a:cubicBezTo>
                    <a:pt x="286" y="1508"/>
                    <a:pt x="271" y="1508"/>
                    <a:pt x="249" y="1493"/>
                  </a:cubicBezTo>
                  <a:cubicBezTo>
                    <a:pt x="220" y="1493"/>
                    <a:pt x="191" y="1464"/>
                    <a:pt x="147" y="1406"/>
                  </a:cubicBezTo>
                  <a:cubicBezTo>
                    <a:pt x="88" y="1303"/>
                    <a:pt x="132" y="1083"/>
                    <a:pt x="132" y="835"/>
                  </a:cubicBezTo>
                  <a:cubicBezTo>
                    <a:pt x="132" y="381"/>
                    <a:pt x="132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68;p51">
              <a:extLst>
                <a:ext uri="{FF2B5EF4-FFF2-40B4-BE49-F238E27FC236}">
                  <a16:creationId xmlns:a16="http://schemas.microsoft.com/office/drawing/2014/main" id="{F8B09C2D-0BF1-1245-11F2-DB1211C5481B}"/>
                </a:ext>
              </a:extLst>
            </p:cNvPr>
            <p:cNvSpPr/>
            <p:nvPr/>
          </p:nvSpPr>
          <p:spPr>
            <a:xfrm>
              <a:off x="7927786" y="1632163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44" y="0"/>
                  </a:moveTo>
                  <a:cubicBezTo>
                    <a:pt x="15" y="0"/>
                    <a:pt x="0" y="103"/>
                    <a:pt x="0" y="191"/>
                  </a:cubicBezTo>
                  <a:cubicBezTo>
                    <a:pt x="0" y="279"/>
                    <a:pt x="15" y="366"/>
                    <a:pt x="30" y="366"/>
                  </a:cubicBezTo>
                  <a:cubicBezTo>
                    <a:pt x="44" y="366"/>
                    <a:pt x="88" y="293"/>
                    <a:pt x="88" y="191"/>
                  </a:cubicBezTo>
                  <a:cubicBezTo>
                    <a:pt x="88" y="103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69;p51">
              <a:extLst>
                <a:ext uri="{FF2B5EF4-FFF2-40B4-BE49-F238E27FC236}">
                  <a16:creationId xmlns:a16="http://schemas.microsoft.com/office/drawing/2014/main" id="{EACE4479-F481-1195-0CEC-3C5ED461F486}"/>
                </a:ext>
              </a:extLst>
            </p:cNvPr>
            <p:cNvSpPr/>
            <p:nvPr/>
          </p:nvSpPr>
          <p:spPr>
            <a:xfrm>
              <a:off x="7805242" y="1631061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59" y="1"/>
                  </a:moveTo>
                  <a:cubicBezTo>
                    <a:pt x="15" y="1"/>
                    <a:pt x="0" y="74"/>
                    <a:pt x="0" y="191"/>
                  </a:cubicBezTo>
                  <a:cubicBezTo>
                    <a:pt x="0" y="279"/>
                    <a:pt x="15" y="367"/>
                    <a:pt x="30" y="367"/>
                  </a:cubicBezTo>
                  <a:cubicBezTo>
                    <a:pt x="59" y="367"/>
                    <a:pt x="88" y="294"/>
                    <a:pt x="88" y="191"/>
                  </a:cubicBezTo>
                  <a:cubicBezTo>
                    <a:pt x="88" y="89"/>
                    <a:pt x="8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0;p51">
              <a:extLst>
                <a:ext uri="{FF2B5EF4-FFF2-40B4-BE49-F238E27FC236}">
                  <a16:creationId xmlns:a16="http://schemas.microsoft.com/office/drawing/2014/main" id="{B6436EE9-D9A1-C4E4-7556-6B9CB105D51F}"/>
                </a:ext>
              </a:extLst>
            </p:cNvPr>
            <p:cNvSpPr/>
            <p:nvPr/>
          </p:nvSpPr>
          <p:spPr>
            <a:xfrm>
              <a:off x="7944967" y="1827763"/>
              <a:ext cx="68873" cy="118361"/>
            </a:xfrm>
            <a:custGeom>
              <a:avLst/>
              <a:gdLst/>
              <a:ahLst/>
              <a:cxnLst/>
              <a:rect l="l" t="t" r="r" b="b"/>
              <a:pathLst>
                <a:path w="938" h="1612" extrusionOk="0">
                  <a:moveTo>
                    <a:pt x="908" y="1"/>
                  </a:moveTo>
                  <a:lnTo>
                    <a:pt x="908" y="1"/>
                  </a:lnTo>
                  <a:cubicBezTo>
                    <a:pt x="718" y="264"/>
                    <a:pt x="396" y="469"/>
                    <a:pt x="74" y="557"/>
                  </a:cubicBezTo>
                  <a:lnTo>
                    <a:pt x="30" y="542"/>
                  </a:lnTo>
                  <a:lnTo>
                    <a:pt x="30" y="542"/>
                  </a:lnTo>
                  <a:cubicBezTo>
                    <a:pt x="15" y="879"/>
                    <a:pt x="1" y="1099"/>
                    <a:pt x="59" y="1392"/>
                  </a:cubicBezTo>
                  <a:cubicBezTo>
                    <a:pt x="59" y="1406"/>
                    <a:pt x="103" y="1582"/>
                    <a:pt x="103" y="1611"/>
                  </a:cubicBezTo>
                  <a:cubicBezTo>
                    <a:pt x="103" y="1611"/>
                    <a:pt x="249" y="1553"/>
                    <a:pt x="337" y="1494"/>
                  </a:cubicBezTo>
                  <a:cubicBezTo>
                    <a:pt x="586" y="1348"/>
                    <a:pt x="762" y="1113"/>
                    <a:pt x="835" y="835"/>
                  </a:cubicBezTo>
                  <a:cubicBezTo>
                    <a:pt x="938" y="557"/>
                    <a:pt x="938" y="294"/>
                    <a:pt x="90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71;p51">
              <a:extLst>
                <a:ext uri="{FF2B5EF4-FFF2-40B4-BE49-F238E27FC236}">
                  <a16:creationId xmlns:a16="http://schemas.microsoft.com/office/drawing/2014/main" id="{B31C6BE0-28D3-05B4-A79D-2AA5D9AE3636}"/>
                </a:ext>
              </a:extLst>
            </p:cNvPr>
            <p:cNvSpPr/>
            <p:nvPr/>
          </p:nvSpPr>
          <p:spPr>
            <a:xfrm>
              <a:off x="8081461" y="1602059"/>
              <a:ext cx="52793" cy="75334"/>
            </a:xfrm>
            <a:custGeom>
              <a:avLst/>
              <a:gdLst/>
              <a:ahLst/>
              <a:cxnLst/>
              <a:rect l="l" t="t" r="r" b="b"/>
              <a:pathLst>
                <a:path w="719" h="1026" extrusionOk="0">
                  <a:moveTo>
                    <a:pt x="660" y="0"/>
                  </a:moveTo>
                  <a:lnTo>
                    <a:pt x="660" y="0"/>
                  </a:lnTo>
                  <a:cubicBezTo>
                    <a:pt x="660" y="0"/>
                    <a:pt x="586" y="1"/>
                    <a:pt x="469" y="44"/>
                  </a:cubicBezTo>
                  <a:cubicBezTo>
                    <a:pt x="347" y="99"/>
                    <a:pt x="200" y="216"/>
                    <a:pt x="97" y="396"/>
                  </a:cubicBezTo>
                  <a:lnTo>
                    <a:pt x="97" y="396"/>
                  </a:lnTo>
                  <a:cubicBezTo>
                    <a:pt x="90" y="401"/>
                    <a:pt x="82" y="406"/>
                    <a:pt x="74" y="410"/>
                  </a:cubicBezTo>
                  <a:lnTo>
                    <a:pt x="85" y="419"/>
                  </a:lnTo>
                  <a:lnTo>
                    <a:pt x="85" y="419"/>
                  </a:lnTo>
                  <a:cubicBezTo>
                    <a:pt x="81" y="426"/>
                    <a:pt x="77" y="433"/>
                    <a:pt x="74" y="440"/>
                  </a:cubicBezTo>
                  <a:lnTo>
                    <a:pt x="1" y="601"/>
                  </a:lnTo>
                  <a:lnTo>
                    <a:pt x="147" y="484"/>
                  </a:lnTo>
                  <a:cubicBezTo>
                    <a:pt x="220" y="454"/>
                    <a:pt x="294" y="396"/>
                    <a:pt x="367" y="381"/>
                  </a:cubicBezTo>
                  <a:cubicBezTo>
                    <a:pt x="386" y="374"/>
                    <a:pt x="405" y="371"/>
                    <a:pt x="422" y="371"/>
                  </a:cubicBezTo>
                  <a:cubicBezTo>
                    <a:pt x="512" y="371"/>
                    <a:pt x="579" y="454"/>
                    <a:pt x="616" y="528"/>
                  </a:cubicBezTo>
                  <a:cubicBezTo>
                    <a:pt x="660" y="630"/>
                    <a:pt x="630" y="732"/>
                    <a:pt x="586" y="806"/>
                  </a:cubicBezTo>
                  <a:cubicBezTo>
                    <a:pt x="513" y="952"/>
                    <a:pt x="411" y="996"/>
                    <a:pt x="425" y="1025"/>
                  </a:cubicBezTo>
                  <a:cubicBezTo>
                    <a:pt x="425" y="1025"/>
                    <a:pt x="542" y="981"/>
                    <a:pt x="630" y="820"/>
                  </a:cubicBezTo>
                  <a:cubicBezTo>
                    <a:pt x="674" y="747"/>
                    <a:pt x="718" y="615"/>
                    <a:pt x="674" y="484"/>
                  </a:cubicBezTo>
                  <a:cubicBezTo>
                    <a:pt x="660" y="440"/>
                    <a:pt x="630" y="366"/>
                    <a:pt x="557" y="323"/>
                  </a:cubicBezTo>
                  <a:cubicBezTo>
                    <a:pt x="505" y="302"/>
                    <a:pt x="446" y="281"/>
                    <a:pt x="385" y="281"/>
                  </a:cubicBezTo>
                  <a:cubicBezTo>
                    <a:pt x="360" y="281"/>
                    <a:pt x="334" y="285"/>
                    <a:pt x="308" y="293"/>
                  </a:cubicBezTo>
                  <a:cubicBezTo>
                    <a:pt x="291" y="296"/>
                    <a:pt x="275" y="301"/>
                    <a:pt x="259" y="306"/>
                  </a:cubicBezTo>
                  <a:lnTo>
                    <a:pt x="259" y="306"/>
                  </a:lnTo>
                  <a:cubicBezTo>
                    <a:pt x="331" y="217"/>
                    <a:pt x="408" y="151"/>
                    <a:pt x="484" y="103"/>
                  </a:cubicBezTo>
                  <a:cubicBezTo>
                    <a:pt x="586" y="30"/>
                    <a:pt x="660" y="15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72;p51">
              <a:extLst>
                <a:ext uri="{FF2B5EF4-FFF2-40B4-BE49-F238E27FC236}">
                  <a16:creationId xmlns:a16="http://schemas.microsoft.com/office/drawing/2014/main" id="{45EFC098-D7E8-D410-E9D7-5F11C1C7AB64}"/>
                </a:ext>
              </a:extLst>
            </p:cNvPr>
            <p:cNvSpPr/>
            <p:nvPr/>
          </p:nvSpPr>
          <p:spPr>
            <a:xfrm>
              <a:off x="7857887" y="1736424"/>
              <a:ext cx="66743" cy="52352"/>
            </a:xfrm>
            <a:custGeom>
              <a:avLst/>
              <a:gdLst/>
              <a:ahLst/>
              <a:cxnLst/>
              <a:rect l="l" t="t" r="r" b="b"/>
              <a:pathLst>
                <a:path w="909" h="713" extrusionOk="0">
                  <a:moveTo>
                    <a:pt x="879" y="0"/>
                  </a:moveTo>
                  <a:cubicBezTo>
                    <a:pt x="850" y="0"/>
                    <a:pt x="850" y="44"/>
                    <a:pt x="821" y="161"/>
                  </a:cubicBezTo>
                  <a:cubicBezTo>
                    <a:pt x="777" y="249"/>
                    <a:pt x="703" y="396"/>
                    <a:pt x="586" y="484"/>
                  </a:cubicBezTo>
                  <a:cubicBezTo>
                    <a:pt x="455" y="586"/>
                    <a:pt x="308" y="615"/>
                    <a:pt x="191" y="615"/>
                  </a:cubicBezTo>
                  <a:cubicBezTo>
                    <a:pt x="123" y="615"/>
                    <a:pt x="67" y="609"/>
                    <a:pt x="38" y="609"/>
                  </a:cubicBezTo>
                  <a:cubicBezTo>
                    <a:pt x="24" y="609"/>
                    <a:pt x="15" y="610"/>
                    <a:pt x="15" y="615"/>
                  </a:cubicBezTo>
                  <a:cubicBezTo>
                    <a:pt x="1" y="630"/>
                    <a:pt x="74" y="674"/>
                    <a:pt x="206" y="703"/>
                  </a:cubicBezTo>
                  <a:cubicBezTo>
                    <a:pt x="230" y="709"/>
                    <a:pt x="257" y="712"/>
                    <a:pt x="286" y="712"/>
                  </a:cubicBezTo>
                  <a:cubicBezTo>
                    <a:pt x="399" y="712"/>
                    <a:pt x="543" y="668"/>
                    <a:pt x="660" y="586"/>
                  </a:cubicBezTo>
                  <a:cubicBezTo>
                    <a:pt x="791" y="454"/>
                    <a:pt x="879" y="293"/>
                    <a:pt x="894" y="176"/>
                  </a:cubicBezTo>
                  <a:cubicBezTo>
                    <a:pt x="908" y="74"/>
                    <a:pt x="894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73;p51">
              <a:extLst>
                <a:ext uri="{FF2B5EF4-FFF2-40B4-BE49-F238E27FC236}">
                  <a16:creationId xmlns:a16="http://schemas.microsoft.com/office/drawing/2014/main" id="{4F359289-E89E-5883-6A76-1FAAFB945B48}"/>
                </a:ext>
              </a:extLst>
            </p:cNvPr>
            <p:cNvSpPr/>
            <p:nvPr/>
          </p:nvSpPr>
          <p:spPr>
            <a:xfrm>
              <a:off x="7906273" y="1727393"/>
              <a:ext cx="33408" cy="22028"/>
            </a:xfrm>
            <a:custGeom>
              <a:avLst/>
              <a:gdLst/>
              <a:ahLst/>
              <a:cxnLst/>
              <a:rect l="l" t="t" r="r" b="b"/>
              <a:pathLst>
                <a:path w="455" h="300" extrusionOk="0">
                  <a:moveTo>
                    <a:pt x="116" y="1"/>
                  </a:moveTo>
                  <a:cubicBezTo>
                    <a:pt x="99" y="1"/>
                    <a:pt x="85" y="3"/>
                    <a:pt x="74" y="6"/>
                  </a:cubicBezTo>
                  <a:cubicBezTo>
                    <a:pt x="15" y="21"/>
                    <a:pt x="1" y="50"/>
                    <a:pt x="1" y="65"/>
                  </a:cubicBezTo>
                  <a:cubicBezTo>
                    <a:pt x="1" y="94"/>
                    <a:pt x="118" y="80"/>
                    <a:pt x="235" y="138"/>
                  </a:cubicBezTo>
                  <a:cubicBezTo>
                    <a:pt x="367" y="182"/>
                    <a:pt x="410" y="299"/>
                    <a:pt x="440" y="299"/>
                  </a:cubicBezTo>
                  <a:cubicBezTo>
                    <a:pt x="454" y="299"/>
                    <a:pt x="454" y="270"/>
                    <a:pt x="440" y="211"/>
                  </a:cubicBezTo>
                  <a:cubicBezTo>
                    <a:pt x="410" y="153"/>
                    <a:pt x="367" y="80"/>
                    <a:pt x="293" y="50"/>
                  </a:cubicBezTo>
                  <a:cubicBezTo>
                    <a:pt x="238" y="17"/>
                    <a:pt x="167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74;p51">
              <a:extLst>
                <a:ext uri="{FF2B5EF4-FFF2-40B4-BE49-F238E27FC236}">
                  <a16:creationId xmlns:a16="http://schemas.microsoft.com/office/drawing/2014/main" id="{F8AF1A75-8EEB-9731-B8BD-7CF75A45FE8E}"/>
                </a:ext>
              </a:extLst>
            </p:cNvPr>
            <p:cNvSpPr/>
            <p:nvPr/>
          </p:nvSpPr>
          <p:spPr>
            <a:xfrm>
              <a:off x="7622491" y="2983302"/>
              <a:ext cx="771844" cy="83998"/>
            </a:xfrm>
            <a:custGeom>
              <a:avLst/>
              <a:gdLst/>
              <a:ahLst/>
              <a:cxnLst/>
              <a:rect l="l" t="t" r="r" b="b"/>
              <a:pathLst>
                <a:path w="10512" h="1144" extrusionOk="0">
                  <a:moveTo>
                    <a:pt x="30" y="366"/>
                  </a:moveTo>
                  <a:cubicBezTo>
                    <a:pt x="26" y="370"/>
                    <a:pt x="22" y="372"/>
                    <a:pt x="18" y="373"/>
                  </a:cubicBezTo>
                  <a:lnTo>
                    <a:pt x="18" y="373"/>
                  </a:lnTo>
                  <a:cubicBezTo>
                    <a:pt x="7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7" y="373"/>
                    <a:pt x="16" y="373"/>
                  </a:cubicBezTo>
                  <a:cubicBezTo>
                    <a:pt x="17" y="373"/>
                    <a:pt x="18" y="373"/>
                    <a:pt x="18" y="373"/>
                  </a:cubicBezTo>
                  <a:lnTo>
                    <a:pt x="18" y="373"/>
                  </a:lnTo>
                  <a:cubicBezTo>
                    <a:pt x="40" y="381"/>
                    <a:pt x="83" y="397"/>
                    <a:pt x="141" y="424"/>
                  </a:cubicBezTo>
                  <a:lnTo>
                    <a:pt x="141" y="424"/>
                  </a:lnTo>
                  <a:cubicBezTo>
                    <a:pt x="96" y="396"/>
                    <a:pt x="63" y="377"/>
                    <a:pt x="30" y="366"/>
                  </a:cubicBezTo>
                  <a:close/>
                  <a:moveTo>
                    <a:pt x="3397" y="0"/>
                  </a:moveTo>
                  <a:lnTo>
                    <a:pt x="3382" y="15"/>
                  </a:lnTo>
                  <a:cubicBezTo>
                    <a:pt x="2461" y="440"/>
                    <a:pt x="1608" y="660"/>
                    <a:pt x="996" y="660"/>
                  </a:cubicBezTo>
                  <a:cubicBezTo>
                    <a:pt x="976" y="660"/>
                    <a:pt x="957" y="659"/>
                    <a:pt x="938" y="659"/>
                  </a:cubicBezTo>
                  <a:cubicBezTo>
                    <a:pt x="616" y="630"/>
                    <a:pt x="396" y="542"/>
                    <a:pt x="235" y="469"/>
                  </a:cubicBezTo>
                  <a:cubicBezTo>
                    <a:pt x="200" y="451"/>
                    <a:pt x="169" y="437"/>
                    <a:pt x="141" y="424"/>
                  </a:cubicBezTo>
                  <a:lnTo>
                    <a:pt x="141" y="424"/>
                  </a:lnTo>
                  <a:cubicBezTo>
                    <a:pt x="156" y="433"/>
                    <a:pt x="173" y="443"/>
                    <a:pt x="191" y="454"/>
                  </a:cubicBezTo>
                  <a:cubicBezTo>
                    <a:pt x="367" y="527"/>
                    <a:pt x="586" y="659"/>
                    <a:pt x="908" y="674"/>
                  </a:cubicBezTo>
                  <a:cubicBezTo>
                    <a:pt x="947" y="675"/>
                    <a:pt x="986" y="676"/>
                    <a:pt x="1025" y="676"/>
                  </a:cubicBezTo>
                  <a:cubicBezTo>
                    <a:pt x="1649" y="676"/>
                    <a:pt x="2476" y="466"/>
                    <a:pt x="3356" y="91"/>
                  </a:cubicBezTo>
                  <a:lnTo>
                    <a:pt x="3356" y="91"/>
                  </a:lnTo>
                  <a:cubicBezTo>
                    <a:pt x="3795" y="520"/>
                    <a:pt x="4416" y="779"/>
                    <a:pt x="5081" y="952"/>
                  </a:cubicBezTo>
                  <a:cubicBezTo>
                    <a:pt x="5651" y="1086"/>
                    <a:pt x="6213" y="1143"/>
                    <a:pt x="6740" y="1143"/>
                  </a:cubicBezTo>
                  <a:cubicBezTo>
                    <a:pt x="6903" y="1143"/>
                    <a:pt x="7062" y="1138"/>
                    <a:pt x="7218" y="1128"/>
                  </a:cubicBezTo>
                  <a:cubicBezTo>
                    <a:pt x="7877" y="1098"/>
                    <a:pt x="8462" y="981"/>
                    <a:pt x="8960" y="849"/>
                  </a:cubicBezTo>
                  <a:cubicBezTo>
                    <a:pt x="9443" y="732"/>
                    <a:pt x="9824" y="615"/>
                    <a:pt x="10102" y="527"/>
                  </a:cubicBezTo>
                  <a:cubicBezTo>
                    <a:pt x="10219" y="469"/>
                    <a:pt x="10336" y="439"/>
                    <a:pt x="10409" y="410"/>
                  </a:cubicBezTo>
                  <a:cubicBezTo>
                    <a:pt x="10483" y="396"/>
                    <a:pt x="10512" y="381"/>
                    <a:pt x="10512" y="381"/>
                  </a:cubicBezTo>
                  <a:lnTo>
                    <a:pt x="10512" y="381"/>
                  </a:lnTo>
                  <a:cubicBezTo>
                    <a:pt x="10512" y="381"/>
                    <a:pt x="10483" y="381"/>
                    <a:pt x="10409" y="396"/>
                  </a:cubicBezTo>
                  <a:cubicBezTo>
                    <a:pt x="10336" y="439"/>
                    <a:pt x="10219" y="454"/>
                    <a:pt x="10102" y="483"/>
                  </a:cubicBezTo>
                  <a:cubicBezTo>
                    <a:pt x="9838" y="557"/>
                    <a:pt x="9458" y="674"/>
                    <a:pt x="8960" y="776"/>
                  </a:cubicBezTo>
                  <a:cubicBezTo>
                    <a:pt x="8492" y="893"/>
                    <a:pt x="7906" y="996"/>
                    <a:pt x="7247" y="1040"/>
                  </a:cubicBezTo>
                  <a:cubicBezTo>
                    <a:pt x="7125" y="1045"/>
                    <a:pt x="6999" y="1048"/>
                    <a:pt x="6872" y="1048"/>
                  </a:cubicBezTo>
                  <a:cubicBezTo>
                    <a:pt x="6316" y="1048"/>
                    <a:pt x="5720" y="992"/>
                    <a:pt x="5125" y="849"/>
                  </a:cubicBezTo>
                  <a:cubicBezTo>
                    <a:pt x="4466" y="688"/>
                    <a:pt x="3866" y="410"/>
                    <a:pt x="3412" y="15"/>
                  </a:cubicBezTo>
                  <a:lnTo>
                    <a:pt x="3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75;p51">
              <a:extLst>
                <a:ext uri="{FF2B5EF4-FFF2-40B4-BE49-F238E27FC236}">
                  <a16:creationId xmlns:a16="http://schemas.microsoft.com/office/drawing/2014/main" id="{41401E5C-0C93-8376-4D0B-6895AA0B0011}"/>
                </a:ext>
              </a:extLst>
            </p:cNvPr>
            <p:cNvSpPr/>
            <p:nvPr/>
          </p:nvSpPr>
          <p:spPr>
            <a:xfrm>
              <a:off x="7874040" y="2426458"/>
              <a:ext cx="57051" cy="560159"/>
            </a:xfrm>
            <a:custGeom>
              <a:avLst/>
              <a:gdLst/>
              <a:ahLst/>
              <a:cxnLst/>
              <a:rect l="l" t="t" r="r" b="b"/>
              <a:pathLst>
                <a:path w="777" h="7629" extrusionOk="0">
                  <a:moveTo>
                    <a:pt x="776" y="1"/>
                  </a:moveTo>
                  <a:cubicBezTo>
                    <a:pt x="776" y="1"/>
                    <a:pt x="762" y="118"/>
                    <a:pt x="732" y="294"/>
                  </a:cubicBezTo>
                  <a:cubicBezTo>
                    <a:pt x="688" y="484"/>
                    <a:pt x="659" y="748"/>
                    <a:pt x="601" y="1099"/>
                  </a:cubicBezTo>
                  <a:cubicBezTo>
                    <a:pt x="513" y="1772"/>
                    <a:pt x="381" y="2724"/>
                    <a:pt x="264" y="3793"/>
                  </a:cubicBezTo>
                  <a:cubicBezTo>
                    <a:pt x="161" y="4847"/>
                    <a:pt x="74" y="5798"/>
                    <a:pt x="30" y="6501"/>
                  </a:cubicBezTo>
                  <a:cubicBezTo>
                    <a:pt x="15" y="6852"/>
                    <a:pt x="0" y="7116"/>
                    <a:pt x="0" y="7321"/>
                  </a:cubicBezTo>
                  <a:lnTo>
                    <a:pt x="0" y="7628"/>
                  </a:lnTo>
                  <a:cubicBezTo>
                    <a:pt x="0" y="7628"/>
                    <a:pt x="15" y="7526"/>
                    <a:pt x="30" y="7321"/>
                  </a:cubicBezTo>
                  <a:cubicBezTo>
                    <a:pt x="44" y="7101"/>
                    <a:pt x="74" y="6823"/>
                    <a:pt x="103" y="6501"/>
                  </a:cubicBezTo>
                  <a:cubicBezTo>
                    <a:pt x="161" y="5828"/>
                    <a:pt x="249" y="4876"/>
                    <a:pt x="366" y="3807"/>
                  </a:cubicBezTo>
                  <a:cubicBezTo>
                    <a:pt x="469" y="2768"/>
                    <a:pt x="586" y="1816"/>
                    <a:pt x="674" y="1114"/>
                  </a:cubicBezTo>
                  <a:cubicBezTo>
                    <a:pt x="703" y="792"/>
                    <a:pt x="747" y="499"/>
                    <a:pt x="762" y="294"/>
                  </a:cubicBezTo>
                  <a:cubicBezTo>
                    <a:pt x="776" y="118"/>
                    <a:pt x="776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76;p51">
              <a:extLst>
                <a:ext uri="{FF2B5EF4-FFF2-40B4-BE49-F238E27FC236}">
                  <a16:creationId xmlns:a16="http://schemas.microsoft.com/office/drawing/2014/main" id="{096F23CD-93B5-AE77-F1E5-66BDF57E4E34}"/>
                </a:ext>
              </a:extLst>
            </p:cNvPr>
            <p:cNvSpPr/>
            <p:nvPr/>
          </p:nvSpPr>
          <p:spPr>
            <a:xfrm>
              <a:off x="7849296" y="1910584"/>
              <a:ext cx="83925" cy="428949"/>
            </a:xfrm>
            <a:custGeom>
              <a:avLst/>
              <a:gdLst/>
              <a:ahLst/>
              <a:cxnLst/>
              <a:rect l="l" t="t" r="r" b="b"/>
              <a:pathLst>
                <a:path w="1143" h="5842" extrusionOk="0">
                  <a:moveTo>
                    <a:pt x="1143" y="0"/>
                  </a:moveTo>
                  <a:cubicBezTo>
                    <a:pt x="1143" y="0"/>
                    <a:pt x="484" y="1186"/>
                    <a:pt x="235" y="1786"/>
                  </a:cubicBezTo>
                  <a:cubicBezTo>
                    <a:pt x="1" y="2416"/>
                    <a:pt x="1143" y="5841"/>
                    <a:pt x="1143" y="5841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7;p51">
              <a:extLst>
                <a:ext uri="{FF2B5EF4-FFF2-40B4-BE49-F238E27FC236}">
                  <a16:creationId xmlns:a16="http://schemas.microsoft.com/office/drawing/2014/main" id="{7A03DBAB-05D7-F552-F338-0DFF8C65A024}"/>
                </a:ext>
              </a:extLst>
            </p:cNvPr>
            <p:cNvSpPr/>
            <p:nvPr/>
          </p:nvSpPr>
          <p:spPr>
            <a:xfrm>
              <a:off x="7978301" y="1926664"/>
              <a:ext cx="269837" cy="427921"/>
            </a:xfrm>
            <a:custGeom>
              <a:avLst/>
              <a:gdLst/>
              <a:ahLst/>
              <a:cxnLst/>
              <a:rect l="l" t="t" r="r" b="b"/>
              <a:pathLst>
                <a:path w="3675" h="5828" extrusionOk="0">
                  <a:moveTo>
                    <a:pt x="3045" y="1"/>
                  </a:moveTo>
                  <a:lnTo>
                    <a:pt x="0" y="5827"/>
                  </a:lnTo>
                  <a:cubicBezTo>
                    <a:pt x="0" y="5827"/>
                    <a:pt x="2548" y="3382"/>
                    <a:pt x="3148" y="2694"/>
                  </a:cubicBezTo>
                  <a:cubicBezTo>
                    <a:pt x="3675" y="2094"/>
                    <a:pt x="3163" y="15"/>
                    <a:pt x="304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78;p51">
              <a:extLst>
                <a:ext uri="{FF2B5EF4-FFF2-40B4-BE49-F238E27FC236}">
                  <a16:creationId xmlns:a16="http://schemas.microsoft.com/office/drawing/2014/main" id="{93A3605A-AFBA-58E8-7F00-98F882356412}"/>
                </a:ext>
              </a:extLst>
            </p:cNvPr>
            <p:cNvSpPr/>
            <p:nvPr/>
          </p:nvSpPr>
          <p:spPr>
            <a:xfrm>
              <a:off x="8112666" y="3102541"/>
              <a:ext cx="173136" cy="125043"/>
            </a:xfrm>
            <a:custGeom>
              <a:avLst/>
              <a:gdLst/>
              <a:ahLst/>
              <a:cxnLst/>
              <a:rect l="l" t="t" r="r" b="b"/>
              <a:pathLst>
                <a:path w="2358" h="1703" extrusionOk="0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74" y="148"/>
                    <a:pt x="235" y="367"/>
                  </a:cubicBezTo>
                  <a:cubicBezTo>
                    <a:pt x="410" y="587"/>
                    <a:pt x="659" y="850"/>
                    <a:pt x="996" y="1099"/>
                  </a:cubicBezTo>
                  <a:cubicBezTo>
                    <a:pt x="1318" y="1333"/>
                    <a:pt x="1669" y="1494"/>
                    <a:pt x="1918" y="1582"/>
                  </a:cubicBezTo>
                  <a:cubicBezTo>
                    <a:pt x="2140" y="1669"/>
                    <a:pt x="2289" y="1703"/>
                    <a:pt x="2331" y="1703"/>
                  </a:cubicBezTo>
                  <a:cubicBezTo>
                    <a:pt x="2339" y="1703"/>
                    <a:pt x="2343" y="1702"/>
                    <a:pt x="2343" y="1699"/>
                  </a:cubicBezTo>
                  <a:cubicBezTo>
                    <a:pt x="2357" y="1670"/>
                    <a:pt x="1699" y="1494"/>
                    <a:pt x="1040" y="1026"/>
                  </a:cubicBezTo>
                  <a:cubicBezTo>
                    <a:pt x="397" y="555"/>
                    <a:pt x="3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79;p51">
              <a:extLst>
                <a:ext uri="{FF2B5EF4-FFF2-40B4-BE49-F238E27FC236}">
                  <a16:creationId xmlns:a16="http://schemas.microsoft.com/office/drawing/2014/main" id="{B7746358-1BC0-6C0B-147B-E12ACBA25505}"/>
                </a:ext>
              </a:extLst>
            </p:cNvPr>
            <p:cNvSpPr/>
            <p:nvPr/>
          </p:nvSpPr>
          <p:spPr>
            <a:xfrm>
              <a:off x="7452663" y="3189695"/>
              <a:ext cx="750404" cy="1883278"/>
            </a:xfrm>
            <a:custGeom>
              <a:avLst/>
              <a:gdLst/>
              <a:ahLst/>
              <a:cxnLst/>
              <a:rect l="l" t="t" r="r" b="b"/>
              <a:pathLst>
                <a:path w="10220" h="25649" extrusionOk="0">
                  <a:moveTo>
                    <a:pt x="10219" y="0"/>
                  </a:moveTo>
                  <a:cubicBezTo>
                    <a:pt x="10219" y="0"/>
                    <a:pt x="10219" y="15"/>
                    <a:pt x="10190" y="73"/>
                  </a:cubicBezTo>
                  <a:cubicBezTo>
                    <a:pt x="10190" y="132"/>
                    <a:pt x="10175" y="190"/>
                    <a:pt x="10160" y="278"/>
                  </a:cubicBezTo>
                  <a:cubicBezTo>
                    <a:pt x="10117" y="483"/>
                    <a:pt x="10073" y="732"/>
                    <a:pt x="10014" y="1083"/>
                  </a:cubicBezTo>
                  <a:cubicBezTo>
                    <a:pt x="9999" y="1244"/>
                    <a:pt x="9956" y="1449"/>
                    <a:pt x="9926" y="1654"/>
                  </a:cubicBezTo>
                  <a:cubicBezTo>
                    <a:pt x="9882" y="1845"/>
                    <a:pt x="9824" y="2093"/>
                    <a:pt x="9780" y="2328"/>
                  </a:cubicBezTo>
                  <a:cubicBezTo>
                    <a:pt x="9677" y="2796"/>
                    <a:pt x="9575" y="3367"/>
                    <a:pt x="9414" y="3967"/>
                  </a:cubicBezTo>
                  <a:cubicBezTo>
                    <a:pt x="9341" y="4260"/>
                    <a:pt x="9267" y="4597"/>
                    <a:pt x="9165" y="4919"/>
                  </a:cubicBezTo>
                  <a:cubicBezTo>
                    <a:pt x="9077" y="5256"/>
                    <a:pt x="8975" y="5607"/>
                    <a:pt x="8872" y="5944"/>
                  </a:cubicBezTo>
                  <a:cubicBezTo>
                    <a:pt x="8682" y="6661"/>
                    <a:pt x="8448" y="7408"/>
                    <a:pt x="8184" y="8198"/>
                  </a:cubicBezTo>
                  <a:cubicBezTo>
                    <a:pt x="7657" y="9779"/>
                    <a:pt x="7013" y="11492"/>
                    <a:pt x="6266" y="13249"/>
                  </a:cubicBezTo>
                  <a:cubicBezTo>
                    <a:pt x="5505" y="15020"/>
                    <a:pt x="4729" y="16674"/>
                    <a:pt x="3997" y="18153"/>
                  </a:cubicBezTo>
                  <a:cubicBezTo>
                    <a:pt x="3265" y="19632"/>
                    <a:pt x="2563" y="20978"/>
                    <a:pt x="1962" y="22076"/>
                  </a:cubicBezTo>
                  <a:cubicBezTo>
                    <a:pt x="1457" y="23012"/>
                    <a:pt x="1035" y="23783"/>
                    <a:pt x="714" y="24370"/>
                  </a:cubicBezTo>
                  <a:lnTo>
                    <a:pt x="714" y="24370"/>
                  </a:lnTo>
                  <a:cubicBezTo>
                    <a:pt x="1054" y="23783"/>
                    <a:pt x="1480" y="23015"/>
                    <a:pt x="1977" y="22106"/>
                  </a:cubicBezTo>
                  <a:cubicBezTo>
                    <a:pt x="2577" y="20993"/>
                    <a:pt x="3280" y="19676"/>
                    <a:pt x="4027" y="18197"/>
                  </a:cubicBezTo>
                  <a:cubicBezTo>
                    <a:pt x="4773" y="16704"/>
                    <a:pt x="5564" y="15049"/>
                    <a:pt x="6310" y="13293"/>
                  </a:cubicBezTo>
                  <a:cubicBezTo>
                    <a:pt x="7072" y="11536"/>
                    <a:pt x="7701" y="9809"/>
                    <a:pt x="8243" y="8242"/>
                  </a:cubicBezTo>
                  <a:cubicBezTo>
                    <a:pt x="8492" y="7452"/>
                    <a:pt x="8755" y="6705"/>
                    <a:pt x="8931" y="5988"/>
                  </a:cubicBezTo>
                  <a:cubicBezTo>
                    <a:pt x="9048" y="5636"/>
                    <a:pt x="9136" y="5285"/>
                    <a:pt x="9224" y="4963"/>
                  </a:cubicBezTo>
                  <a:cubicBezTo>
                    <a:pt x="9311" y="4626"/>
                    <a:pt x="9385" y="4319"/>
                    <a:pt x="9458" y="4011"/>
                  </a:cubicBezTo>
                  <a:cubicBezTo>
                    <a:pt x="9633" y="3382"/>
                    <a:pt x="9721" y="2840"/>
                    <a:pt x="9824" y="2342"/>
                  </a:cubicBezTo>
                  <a:cubicBezTo>
                    <a:pt x="9868" y="2108"/>
                    <a:pt x="9926" y="1889"/>
                    <a:pt x="9956" y="1669"/>
                  </a:cubicBezTo>
                  <a:cubicBezTo>
                    <a:pt x="9999" y="1449"/>
                    <a:pt x="10014" y="1259"/>
                    <a:pt x="10043" y="1083"/>
                  </a:cubicBezTo>
                  <a:cubicBezTo>
                    <a:pt x="10102" y="732"/>
                    <a:pt x="10146" y="454"/>
                    <a:pt x="10175" y="278"/>
                  </a:cubicBezTo>
                  <a:cubicBezTo>
                    <a:pt x="10190" y="205"/>
                    <a:pt x="10219" y="132"/>
                    <a:pt x="10219" y="73"/>
                  </a:cubicBezTo>
                  <a:lnTo>
                    <a:pt x="10219" y="0"/>
                  </a:lnTo>
                  <a:close/>
                  <a:moveTo>
                    <a:pt x="714" y="24370"/>
                  </a:moveTo>
                  <a:cubicBezTo>
                    <a:pt x="643" y="24492"/>
                    <a:pt x="576" y="24606"/>
                    <a:pt x="513" y="24712"/>
                  </a:cubicBezTo>
                  <a:cubicBezTo>
                    <a:pt x="337" y="25004"/>
                    <a:pt x="206" y="25239"/>
                    <a:pt x="118" y="25400"/>
                  </a:cubicBezTo>
                  <a:cubicBezTo>
                    <a:pt x="74" y="25473"/>
                    <a:pt x="45" y="25531"/>
                    <a:pt x="1" y="25590"/>
                  </a:cubicBezTo>
                  <a:cubicBezTo>
                    <a:pt x="30" y="25634"/>
                    <a:pt x="30" y="25648"/>
                    <a:pt x="30" y="25648"/>
                  </a:cubicBezTo>
                  <a:cubicBezTo>
                    <a:pt x="30" y="25648"/>
                    <a:pt x="30" y="25634"/>
                    <a:pt x="59" y="25590"/>
                  </a:cubicBezTo>
                  <a:cubicBezTo>
                    <a:pt x="74" y="25531"/>
                    <a:pt x="118" y="25473"/>
                    <a:pt x="147" y="25400"/>
                  </a:cubicBezTo>
                  <a:cubicBezTo>
                    <a:pt x="250" y="25239"/>
                    <a:pt x="367" y="24990"/>
                    <a:pt x="542" y="24682"/>
                  </a:cubicBezTo>
                  <a:cubicBezTo>
                    <a:pt x="596" y="24585"/>
                    <a:pt x="653" y="24480"/>
                    <a:pt x="714" y="2437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80;p51">
              <a:extLst>
                <a:ext uri="{FF2B5EF4-FFF2-40B4-BE49-F238E27FC236}">
                  <a16:creationId xmlns:a16="http://schemas.microsoft.com/office/drawing/2014/main" id="{E2DB506C-0DAF-1083-13EE-2ACA021EEB81}"/>
                </a:ext>
              </a:extLst>
            </p:cNvPr>
            <p:cNvSpPr/>
            <p:nvPr/>
          </p:nvSpPr>
          <p:spPr>
            <a:xfrm>
              <a:off x="8238440" y="2085773"/>
              <a:ext cx="497748" cy="1430760"/>
            </a:xfrm>
            <a:custGeom>
              <a:avLst/>
              <a:gdLst/>
              <a:ahLst/>
              <a:cxnLst/>
              <a:rect l="l" t="t" r="r" b="b"/>
              <a:pathLst>
                <a:path w="6779" h="19486" extrusionOk="0">
                  <a:moveTo>
                    <a:pt x="3016" y="0"/>
                  </a:moveTo>
                  <a:cubicBezTo>
                    <a:pt x="1098" y="483"/>
                    <a:pt x="0" y="2460"/>
                    <a:pt x="571" y="4348"/>
                  </a:cubicBezTo>
                  <a:cubicBezTo>
                    <a:pt x="1230" y="6529"/>
                    <a:pt x="2006" y="9091"/>
                    <a:pt x="2255" y="10028"/>
                  </a:cubicBezTo>
                  <a:cubicBezTo>
                    <a:pt x="2577" y="11156"/>
                    <a:pt x="3850" y="19485"/>
                    <a:pt x="3850" y="19485"/>
                  </a:cubicBezTo>
                  <a:lnTo>
                    <a:pt x="6778" y="17787"/>
                  </a:lnTo>
                  <a:cubicBezTo>
                    <a:pt x="6778" y="17787"/>
                    <a:pt x="6500" y="12605"/>
                    <a:pt x="5666" y="8799"/>
                  </a:cubicBezTo>
                  <a:cubicBezTo>
                    <a:pt x="4934" y="5519"/>
                    <a:pt x="3016" y="0"/>
                    <a:pt x="3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81;p51">
              <a:extLst>
                <a:ext uri="{FF2B5EF4-FFF2-40B4-BE49-F238E27FC236}">
                  <a16:creationId xmlns:a16="http://schemas.microsoft.com/office/drawing/2014/main" id="{658B8BB2-CB14-0200-DC49-CA12AB8C1CB2}"/>
                </a:ext>
              </a:extLst>
            </p:cNvPr>
            <p:cNvSpPr/>
            <p:nvPr/>
          </p:nvSpPr>
          <p:spPr>
            <a:xfrm>
              <a:off x="8288955" y="2078798"/>
              <a:ext cx="167703" cy="700328"/>
            </a:xfrm>
            <a:custGeom>
              <a:avLst/>
              <a:gdLst/>
              <a:ahLst/>
              <a:cxnLst/>
              <a:rect l="l" t="t" r="r" b="b"/>
              <a:pathLst>
                <a:path w="2284" h="9538" extrusionOk="0">
                  <a:moveTo>
                    <a:pt x="1731" y="1"/>
                  </a:moveTo>
                  <a:cubicBezTo>
                    <a:pt x="1460" y="1"/>
                    <a:pt x="1069" y="82"/>
                    <a:pt x="732" y="344"/>
                  </a:cubicBezTo>
                  <a:cubicBezTo>
                    <a:pt x="527" y="505"/>
                    <a:pt x="322" y="725"/>
                    <a:pt x="191" y="1003"/>
                  </a:cubicBezTo>
                  <a:cubicBezTo>
                    <a:pt x="73" y="1281"/>
                    <a:pt x="0" y="1588"/>
                    <a:pt x="15" y="1940"/>
                  </a:cubicBezTo>
                  <a:cubicBezTo>
                    <a:pt x="29" y="2291"/>
                    <a:pt x="88" y="2628"/>
                    <a:pt x="161" y="2979"/>
                  </a:cubicBezTo>
                  <a:cubicBezTo>
                    <a:pt x="234" y="3331"/>
                    <a:pt x="308" y="3697"/>
                    <a:pt x="381" y="4077"/>
                  </a:cubicBezTo>
                  <a:cubicBezTo>
                    <a:pt x="674" y="5585"/>
                    <a:pt x="952" y="6932"/>
                    <a:pt x="1142" y="7942"/>
                  </a:cubicBezTo>
                  <a:cubicBezTo>
                    <a:pt x="1245" y="8440"/>
                    <a:pt x="1332" y="8820"/>
                    <a:pt x="1391" y="9113"/>
                  </a:cubicBezTo>
                  <a:cubicBezTo>
                    <a:pt x="1420" y="9245"/>
                    <a:pt x="1450" y="9333"/>
                    <a:pt x="1464" y="9421"/>
                  </a:cubicBezTo>
                  <a:cubicBezTo>
                    <a:pt x="1479" y="9494"/>
                    <a:pt x="1493" y="9538"/>
                    <a:pt x="1493" y="9538"/>
                  </a:cubicBezTo>
                  <a:cubicBezTo>
                    <a:pt x="1493" y="9538"/>
                    <a:pt x="1493" y="9494"/>
                    <a:pt x="1479" y="9435"/>
                  </a:cubicBezTo>
                  <a:cubicBezTo>
                    <a:pt x="1464" y="9347"/>
                    <a:pt x="1450" y="9230"/>
                    <a:pt x="1420" y="9113"/>
                  </a:cubicBezTo>
                  <a:cubicBezTo>
                    <a:pt x="1376" y="8820"/>
                    <a:pt x="1303" y="8425"/>
                    <a:pt x="1201" y="7942"/>
                  </a:cubicBezTo>
                  <a:cubicBezTo>
                    <a:pt x="1025" y="6932"/>
                    <a:pt x="761" y="5556"/>
                    <a:pt x="469" y="4063"/>
                  </a:cubicBezTo>
                  <a:cubicBezTo>
                    <a:pt x="395" y="3697"/>
                    <a:pt x="322" y="3301"/>
                    <a:pt x="249" y="2965"/>
                  </a:cubicBezTo>
                  <a:cubicBezTo>
                    <a:pt x="176" y="2613"/>
                    <a:pt x="103" y="2262"/>
                    <a:pt x="103" y="1940"/>
                  </a:cubicBezTo>
                  <a:cubicBezTo>
                    <a:pt x="73" y="1281"/>
                    <a:pt x="381" y="695"/>
                    <a:pt x="761" y="403"/>
                  </a:cubicBezTo>
                  <a:cubicBezTo>
                    <a:pt x="1101" y="136"/>
                    <a:pt x="1451" y="40"/>
                    <a:pt x="1711" y="40"/>
                  </a:cubicBezTo>
                  <a:cubicBezTo>
                    <a:pt x="1765" y="40"/>
                    <a:pt x="1814" y="44"/>
                    <a:pt x="1859" y="51"/>
                  </a:cubicBezTo>
                  <a:cubicBezTo>
                    <a:pt x="2113" y="78"/>
                    <a:pt x="2257" y="141"/>
                    <a:pt x="2280" y="141"/>
                  </a:cubicBezTo>
                  <a:cubicBezTo>
                    <a:pt x="2283" y="141"/>
                    <a:pt x="2284" y="140"/>
                    <a:pt x="2284" y="139"/>
                  </a:cubicBezTo>
                  <a:cubicBezTo>
                    <a:pt x="2284" y="125"/>
                    <a:pt x="2255" y="125"/>
                    <a:pt x="2181" y="81"/>
                  </a:cubicBezTo>
                  <a:cubicBezTo>
                    <a:pt x="2138" y="81"/>
                    <a:pt x="2108" y="66"/>
                    <a:pt x="2050" y="51"/>
                  </a:cubicBezTo>
                  <a:cubicBezTo>
                    <a:pt x="1991" y="37"/>
                    <a:pt x="1933" y="7"/>
                    <a:pt x="1859" y="7"/>
                  </a:cubicBezTo>
                  <a:cubicBezTo>
                    <a:pt x="1821" y="3"/>
                    <a:pt x="1778" y="1"/>
                    <a:pt x="1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82;p51">
              <a:extLst>
                <a:ext uri="{FF2B5EF4-FFF2-40B4-BE49-F238E27FC236}">
                  <a16:creationId xmlns:a16="http://schemas.microsoft.com/office/drawing/2014/main" id="{90CD36CC-5EB5-BCDC-5442-FFA3501C7B53}"/>
                </a:ext>
              </a:extLst>
            </p:cNvPr>
            <p:cNvSpPr/>
            <p:nvPr/>
          </p:nvSpPr>
          <p:spPr>
            <a:xfrm>
              <a:off x="8111564" y="2824634"/>
              <a:ext cx="200010" cy="8884"/>
            </a:xfrm>
            <a:custGeom>
              <a:avLst/>
              <a:gdLst/>
              <a:ahLst/>
              <a:cxnLst/>
              <a:rect l="l" t="t" r="r" b="b"/>
              <a:pathLst>
                <a:path w="2724" h="121" extrusionOk="0">
                  <a:moveTo>
                    <a:pt x="616" y="0"/>
                  </a:moveTo>
                  <a:cubicBezTo>
                    <a:pt x="242" y="0"/>
                    <a:pt x="1" y="11"/>
                    <a:pt x="1" y="39"/>
                  </a:cubicBezTo>
                  <a:cubicBezTo>
                    <a:pt x="1" y="53"/>
                    <a:pt x="601" y="82"/>
                    <a:pt x="1348" y="112"/>
                  </a:cubicBezTo>
                  <a:cubicBezTo>
                    <a:pt x="1632" y="117"/>
                    <a:pt x="1892" y="120"/>
                    <a:pt x="2108" y="120"/>
                  </a:cubicBezTo>
                  <a:cubicBezTo>
                    <a:pt x="2482" y="120"/>
                    <a:pt x="2724" y="110"/>
                    <a:pt x="2724" y="82"/>
                  </a:cubicBezTo>
                  <a:cubicBezTo>
                    <a:pt x="2724" y="68"/>
                    <a:pt x="2123" y="39"/>
                    <a:pt x="1377" y="9"/>
                  </a:cubicBezTo>
                  <a:cubicBezTo>
                    <a:pt x="1093" y="4"/>
                    <a:pt x="832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83;p51">
              <a:extLst>
                <a:ext uri="{FF2B5EF4-FFF2-40B4-BE49-F238E27FC236}">
                  <a16:creationId xmlns:a16="http://schemas.microsoft.com/office/drawing/2014/main" id="{F53AEC85-8F0A-88D1-62A1-8BE039C2DBF7}"/>
                </a:ext>
              </a:extLst>
            </p:cNvPr>
            <p:cNvSpPr/>
            <p:nvPr/>
          </p:nvSpPr>
          <p:spPr>
            <a:xfrm>
              <a:off x="7628953" y="2459792"/>
              <a:ext cx="47359" cy="172108"/>
            </a:xfrm>
            <a:custGeom>
              <a:avLst/>
              <a:gdLst/>
              <a:ahLst/>
              <a:cxnLst/>
              <a:rect l="l" t="t" r="r" b="b"/>
              <a:pathLst>
                <a:path w="645" h="2344" extrusionOk="0">
                  <a:moveTo>
                    <a:pt x="15" y="1"/>
                  </a:moveTo>
                  <a:lnTo>
                    <a:pt x="15" y="1"/>
                  </a:lnTo>
                  <a:cubicBezTo>
                    <a:pt x="1" y="30"/>
                    <a:pt x="279" y="484"/>
                    <a:pt x="440" y="1143"/>
                  </a:cubicBezTo>
                  <a:cubicBezTo>
                    <a:pt x="601" y="1801"/>
                    <a:pt x="571" y="2343"/>
                    <a:pt x="601" y="2343"/>
                  </a:cubicBezTo>
                  <a:cubicBezTo>
                    <a:pt x="601" y="2343"/>
                    <a:pt x="645" y="2226"/>
                    <a:pt x="645" y="1977"/>
                  </a:cubicBezTo>
                  <a:cubicBezTo>
                    <a:pt x="645" y="1758"/>
                    <a:pt x="615" y="1450"/>
                    <a:pt x="528" y="1128"/>
                  </a:cubicBezTo>
                  <a:cubicBezTo>
                    <a:pt x="454" y="777"/>
                    <a:pt x="323" y="499"/>
                    <a:pt x="220" y="294"/>
                  </a:cubicBezTo>
                  <a:cubicBezTo>
                    <a:pt x="118" y="118"/>
                    <a:pt x="3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84;p51">
              <a:extLst>
                <a:ext uri="{FF2B5EF4-FFF2-40B4-BE49-F238E27FC236}">
                  <a16:creationId xmlns:a16="http://schemas.microsoft.com/office/drawing/2014/main" id="{718873CB-9DFD-8E9E-DB38-49FDC18E0F87}"/>
                </a:ext>
              </a:extLst>
            </p:cNvPr>
            <p:cNvSpPr/>
            <p:nvPr/>
          </p:nvSpPr>
          <p:spPr>
            <a:xfrm>
              <a:off x="7764639" y="1428119"/>
              <a:ext cx="330926" cy="159039"/>
            </a:xfrm>
            <a:custGeom>
              <a:avLst/>
              <a:gdLst/>
              <a:ahLst/>
              <a:cxnLst/>
              <a:rect l="l" t="t" r="r" b="b"/>
              <a:pathLst>
                <a:path w="4507" h="2166" extrusionOk="0">
                  <a:moveTo>
                    <a:pt x="100" y="1125"/>
                  </a:moveTo>
                  <a:lnTo>
                    <a:pt x="122" y="1142"/>
                  </a:lnTo>
                  <a:lnTo>
                    <a:pt x="122" y="1142"/>
                  </a:lnTo>
                  <a:cubicBezTo>
                    <a:pt x="121" y="1141"/>
                    <a:pt x="119" y="1139"/>
                    <a:pt x="118" y="1137"/>
                  </a:cubicBezTo>
                  <a:lnTo>
                    <a:pt x="118" y="1137"/>
                  </a:lnTo>
                  <a:cubicBezTo>
                    <a:pt x="112" y="1133"/>
                    <a:pt x="106" y="1129"/>
                    <a:pt x="100" y="1125"/>
                  </a:cubicBezTo>
                  <a:close/>
                  <a:moveTo>
                    <a:pt x="122" y="1142"/>
                  </a:moveTo>
                  <a:cubicBezTo>
                    <a:pt x="148" y="1172"/>
                    <a:pt x="180" y="1196"/>
                    <a:pt x="217" y="1213"/>
                  </a:cubicBezTo>
                  <a:lnTo>
                    <a:pt x="122" y="1142"/>
                  </a:lnTo>
                  <a:close/>
                  <a:moveTo>
                    <a:pt x="1846" y="1"/>
                  </a:moveTo>
                  <a:cubicBezTo>
                    <a:pt x="1409" y="1"/>
                    <a:pt x="979" y="63"/>
                    <a:pt x="568" y="232"/>
                  </a:cubicBezTo>
                  <a:cubicBezTo>
                    <a:pt x="363" y="335"/>
                    <a:pt x="173" y="437"/>
                    <a:pt x="70" y="642"/>
                  </a:cubicBezTo>
                  <a:cubicBezTo>
                    <a:pt x="0" y="805"/>
                    <a:pt x="14" y="1014"/>
                    <a:pt x="118" y="1137"/>
                  </a:cubicBezTo>
                  <a:lnTo>
                    <a:pt x="118" y="1137"/>
                  </a:lnTo>
                  <a:cubicBezTo>
                    <a:pt x="283" y="1243"/>
                    <a:pt x="480" y="1283"/>
                    <a:pt x="686" y="1283"/>
                  </a:cubicBezTo>
                  <a:cubicBezTo>
                    <a:pt x="880" y="1283"/>
                    <a:pt x="1082" y="1247"/>
                    <a:pt x="1271" y="1198"/>
                  </a:cubicBezTo>
                  <a:cubicBezTo>
                    <a:pt x="1651" y="1081"/>
                    <a:pt x="2017" y="876"/>
                    <a:pt x="2398" y="803"/>
                  </a:cubicBezTo>
                  <a:cubicBezTo>
                    <a:pt x="2553" y="890"/>
                    <a:pt x="2731" y="932"/>
                    <a:pt x="2909" y="932"/>
                  </a:cubicBezTo>
                  <a:cubicBezTo>
                    <a:pt x="3153" y="932"/>
                    <a:pt x="3398" y="853"/>
                    <a:pt x="3584" y="701"/>
                  </a:cubicBezTo>
                  <a:cubicBezTo>
                    <a:pt x="3628" y="1081"/>
                    <a:pt x="3730" y="1462"/>
                    <a:pt x="3906" y="1813"/>
                  </a:cubicBezTo>
                  <a:cubicBezTo>
                    <a:pt x="3935" y="1886"/>
                    <a:pt x="4082" y="2150"/>
                    <a:pt x="4155" y="2165"/>
                  </a:cubicBezTo>
                  <a:cubicBezTo>
                    <a:pt x="4158" y="2165"/>
                    <a:pt x="4162" y="2165"/>
                    <a:pt x="4165" y="2165"/>
                  </a:cubicBezTo>
                  <a:cubicBezTo>
                    <a:pt x="4290" y="2165"/>
                    <a:pt x="4360" y="1913"/>
                    <a:pt x="4389" y="1813"/>
                  </a:cubicBezTo>
                  <a:cubicBezTo>
                    <a:pt x="4506" y="1418"/>
                    <a:pt x="4491" y="832"/>
                    <a:pt x="4213" y="510"/>
                  </a:cubicBezTo>
                  <a:cubicBezTo>
                    <a:pt x="4023" y="305"/>
                    <a:pt x="3759" y="261"/>
                    <a:pt x="3481" y="203"/>
                  </a:cubicBezTo>
                  <a:cubicBezTo>
                    <a:pt x="2945" y="97"/>
                    <a:pt x="2391" y="1"/>
                    <a:pt x="1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85;p51">
              <a:extLst>
                <a:ext uri="{FF2B5EF4-FFF2-40B4-BE49-F238E27FC236}">
                  <a16:creationId xmlns:a16="http://schemas.microsoft.com/office/drawing/2014/main" id="{E732418F-F43F-7BB7-19D6-77A2641EF33A}"/>
                </a:ext>
              </a:extLst>
            </p:cNvPr>
            <p:cNvSpPr/>
            <p:nvPr/>
          </p:nvSpPr>
          <p:spPr>
            <a:xfrm>
              <a:off x="6915204" y="2281373"/>
              <a:ext cx="197880" cy="230114"/>
            </a:xfrm>
            <a:custGeom>
              <a:avLst/>
              <a:gdLst/>
              <a:ahLst/>
              <a:cxnLst/>
              <a:rect l="l" t="t" r="r" b="b"/>
              <a:pathLst>
                <a:path w="2695" h="3134" extrusionOk="0">
                  <a:moveTo>
                    <a:pt x="1" y="1"/>
                  </a:moveTo>
                  <a:lnTo>
                    <a:pt x="469" y="3134"/>
                  </a:lnTo>
                  <a:lnTo>
                    <a:pt x="2255" y="3134"/>
                  </a:lnTo>
                  <a:cubicBezTo>
                    <a:pt x="2124" y="3134"/>
                    <a:pt x="26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2A05B7A-C7D9-4247-9DDE-14DDBE1FA962}"/>
              </a:ext>
            </a:extLst>
          </p:cNvPr>
          <p:cNvGrpSpPr/>
          <p:nvPr/>
        </p:nvGrpSpPr>
        <p:grpSpPr>
          <a:xfrm>
            <a:off x="2644855" y="1254565"/>
            <a:ext cx="4589347" cy="2564362"/>
            <a:chOff x="1495429" y="1297119"/>
            <a:chExt cx="4589347" cy="2564362"/>
          </a:xfrm>
        </p:grpSpPr>
        <p:sp>
          <p:nvSpPr>
            <p:cNvPr id="3" name="Google Shape;284;p66">
              <a:extLst>
                <a:ext uri="{FF2B5EF4-FFF2-40B4-BE49-F238E27FC236}">
                  <a16:creationId xmlns:a16="http://schemas.microsoft.com/office/drawing/2014/main" id="{1E27669C-960E-5995-8734-C1C36EE2C856}"/>
                </a:ext>
              </a:extLst>
            </p:cNvPr>
            <p:cNvSpPr txBox="1"/>
            <p:nvPr/>
          </p:nvSpPr>
          <p:spPr>
            <a:xfrm>
              <a:off x="2774826" y="3377281"/>
              <a:ext cx="2172955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Churn, Potential loss</a:t>
              </a:r>
            </a:p>
          </p:txBody>
        </p:sp>
        <p:sp>
          <p:nvSpPr>
            <p:cNvPr id="60" name="Google Shape;1363;p49">
              <a:extLst>
                <a:ext uri="{FF2B5EF4-FFF2-40B4-BE49-F238E27FC236}">
                  <a16:creationId xmlns:a16="http://schemas.microsoft.com/office/drawing/2014/main" id="{34AE171B-7830-E1DB-0525-9B782DA17299}"/>
                </a:ext>
              </a:extLst>
            </p:cNvPr>
            <p:cNvSpPr txBox="1">
              <a:spLocks/>
            </p:cNvSpPr>
            <p:nvPr/>
          </p:nvSpPr>
          <p:spPr>
            <a:xfrm>
              <a:off x="2120364" y="2654404"/>
              <a:ext cx="3556463" cy="80913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4400" b="1" dirty="0">
                  <a:solidFill>
                    <a:srgbClr val="FF0000"/>
                  </a:solidFill>
                </a:rPr>
                <a:t>$139.130,85</a:t>
              </a:r>
            </a:p>
          </p:txBody>
        </p:sp>
        <p:sp>
          <p:nvSpPr>
            <p:cNvPr id="71" name="Google Shape;284;p66">
              <a:extLst>
                <a:ext uri="{FF2B5EF4-FFF2-40B4-BE49-F238E27FC236}">
                  <a16:creationId xmlns:a16="http://schemas.microsoft.com/office/drawing/2014/main" id="{D797B694-8B34-43FD-B38D-05FB73B1C871}"/>
                </a:ext>
              </a:extLst>
            </p:cNvPr>
            <p:cNvSpPr txBox="1"/>
            <p:nvPr/>
          </p:nvSpPr>
          <p:spPr>
            <a:xfrm>
              <a:off x="1495429" y="1297119"/>
              <a:ext cx="4435673" cy="8942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SzPts val="1500"/>
              </a:pPr>
              <a:r>
                <a:rPr lang="en-ID" sz="18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" sz="2800" b="1" dirty="0"/>
                <a:t>1869</a:t>
              </a:r>
              <a:r>
                <a:rPr lang="en" sz="2000" dirty="0"/>
                <a:t> </a:t>
              </a:r>
              <a:r>
                <a:rPr lang="en-ID" sz="18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Churn </a:t>
              </a:r>
              <a:r>
                <a:rPr lang="en-ID" sz="1800" b="1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from</a:t>
              </a:r>
              <a:r>
                <a:rPr lang="en-ID" sz="18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" sz="2800" b="1" dirty="0"/>
                <a:t>7032</a:t>
              </a:r>
              <a:r>
                <a:rPr lang="en-ID" sz="18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 customer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AECE14-7260-4B30-A0C4-F18F703AE074}"/>
                </a:ext>
              </a:extLst>
            </p:cNvPr>
            <p:cNvSpPr txBox="1"/>
            <p:nvPr/>
          </p:nvSpPr>
          <p:spPr>
            <a:xfrm flipH="1">
              <a:off x="2405787" y="1982924"/>
              <a:ext cx="1662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/>
                  </a:solidFill>
                </a:rPr>
                <a:t>26,58%</a:t>
              </a:r>
            </a:p>
          </p:txBody>
        </p:sp>
        <p:sp>
          <p:nvSpPr>
            <p:cNvPr id="73" name="Google Shape;284;p66">
              <a:extLst>
                <a:ext uri="{FF2B5EF4-FFF2-40B4-BE49-F238E27FC236}">
                  <a16:creationId xmlns:a16="http://schemas.microsoft.com/office/drawing/2014/main" id="{90EBFF11-A882-43F9-94CF-BB72BB8E2993}"/>
                </a:ext>
              </a:extLst>
            </p:cNvPr>
            <p:cNvSpPr txBox="1"/>
            <p:nvPr/>
          </p:nvSpPr>
          <p:spPr>
            <a:xfrm>
              <a:off x="3911821" y="2104200"/>
              <a:ext cx="2172955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Churn</a:t>
              </a:r>
              <a:r>
                <a:rPr lang="en-ID" sz="1500" b="1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 rate</a:t>
              </a:r>
              <a:endPara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98C2B8-6D59-4A21-A631-64A7E8DA0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96" t="6594" r="12263" b="3868"/>
          <a:stretch/>
        </p:blipFill>
        <p:spPr>
          <a:xfrm>
            <a:off x="720768" y="835797"/>
            <a:ext cx="2244941" cy="283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2161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72C13CE-4EF6-5A0D-2809-9E0DFC005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46524" y="4787456"/>
            <a:ext cx="34926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05DCC81F-8C7E-ED6F-BEBD-1B274239B4E9}"/>
              </a:ext>
            </a:extLst>
          </p:cNvPr>
          <p:cNvSpPr txBox="1"/>
          <p:nvPr/>
        </p:nvSpPr>
        <p:spPr>
          <a:xfrm>
            <a:off x="115695" y="93721"/>
            <a:ext cx="2891589" cy="55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Tenure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F0F10B1F-0E1A-605B-1CDD-88862A687029}"/>
              </a:ext>
            </a:extLst>
          </p:cNvPr>
          <p:cNvSpPr txBox="1"/>
          <p:nvPr/>
        </p:nvSpPr>
        <p:spPr>
          <a:xfrm>
            <a:off x="6290061" y="2929058"/>
            <a:ext cx="2393874" cy="156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Tenure year 1 have the most customer churn 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churn rate tends to decrease from tenure year 2 to 6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Customers with a longer tenure period tend to be more loyal.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D837815-8472-DC81-3E71-78765DBEA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51797"/>
              </p:ext>
            </p:extLst>
          </p:nvPr>
        </p:nvGraphicFramePr>
        <p:xfrm>
          <a:off x="230613" y="890700"/>
          <a:ext cx="5896859" cy="3896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96D9B5B-B557-42C3-9F42-2A4275CBB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222787"/>
              </p:ext>
            </p:extLst>
          </p:nvPr>
        </p:nvGraphicFramePr>
        <p:xfrm>
          <a:off x="6382999" y="649646"/>
          <a:ext cx="2530388" cy="1822128"/>
        </p:xfrm>
        <a:graphic>
          <a:graphicData uri="http://schemas.openxmlformats.org/drawingml/2006/table">
            <a:tbl>
              <a:tblPr firstRow="1" bandRow="1">
                <a:tableStyleId>{71ABF0C2-DABC-485B-A2AF-0F090AA52F74}</a:tableStyleId>
              </a:tblPr>
              <a:tblGrid>
                <a:gridCol w="1265194">
                  <a:extLst>
                    <a:ext uri="{9D8B030D-6E8A-4147-A177-3AD203B41FA5}">
                      <a16:colId xmlns:a16="http://schemas.microsoft.com/office/drawing/2014/main" val="1675145457"/>
                    </a:ext>
                  </a:extLst>
                </a:gridCol>
                <a:gridCol w="1265194">
                  <a:extLst>
                    <a:ext uri="{9D8B030D-6E8A-4147-A177-3AD203B41FA5}">
                      <a16:colId xmlns:a16="http://schemas.microsoft.com/office/drawing/2014/main" val="278435314"/>
                    </a:ext>
                  </a:extLst>
                </a:gridCol>
              </a:tblGrid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Tenure Year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Meaning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90480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1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0-12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6915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2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13-24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52124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25-36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745721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37-48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503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49-60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13762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6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61-72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11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86010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s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</TotalTime>
  <Words>1072</Words>
  <Application>Microsoft Office PowerPoint</Application>
  <PresentationFormat>On-screen Show (16:9)</PresentationFormat>
  <Paragraphs>286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Work Sans ExtraBold</vt:lpstr>
      <vt:lpstr>Work Sans SemiBold</vt:lpstr>
      <vt:lpstr>Inter Medium</vt:lpstr>
      <vt:lpstr>gg sans</vt:lpstr>
      <vt:lpstr>Arial</vt:lpstr>
      <vt:lpstr>Avenir</vt:lpstr>
      <vt:lpstr>Work Sans Medium</vt:lpstr>
      <vt:lpstr>Work Sans</vt:lpstr>
      <vt:lpstr>Inter</vt:lpstr>
      <vt:lpstr>Simple Light</vt:lpstr>
      <vt:lpstr>Simple Light</vt:lpstr>
      <vt:lpstr>Simple Light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Chris</cp:lastModifiedBy>
  <cp:revision>105</cp:revision>
  <dcterms:modified xsi:type="dcterms:W3CDTF">2023-11-24T05:39:16Z</dcterms:modified>
</cp:coreProperties>
</file>